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55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130" y="2385060"/>
            <a:ext cx="6149340" cy="345948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0" y="77934"/>
            <a:ext cx="7315199" cy="1923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000" b="1" kern="0" spc="-121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Сущность понятий "терроризм" и "экстремизм"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272144" y="1544557"/>
            <a:ext cx="7043056" cy="32995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презентация предназначена для урока ОБЗР в 9 классе и посвящена рассмотрению сущности таких опасных явлений, как терроризм и экстремизм. Мы разберем определения этих понятий, их основные характеристики, виды и формы проявления в современном обществе, а также причины их возникновения и возможные последствия. Целью данной презентации является повышение осведомленности учащихся о данных угрозах и формирование у них активной гражданской позиции, направленной на противодействие экстремизму и терроризму.</a:t>
            </a: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21A42-3E82-44EA-AF98-5F6CFF9B5F02}"/>
              </a:ext>
            </a:extLst>
          </p:cNvPr>
          <p:cNvSpPr txBox="1"/>
          <p:nvPr/>
        </p:nvSpPr>
        <p:spPr>
          <a:xfrm>
            <a:off x="1" y="5091172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«Сущность понятий "терроризм" и "экстремизм"»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1C084-CDAE-4F6E-8484-1B9D0699DFF7}"/>
              </a:ext>
            </a:extLst>
          </p:cNvPr>
          <p:cNvSpPr txBox="1"/>
          <p:nvPr/>
        </p:nvSpPr>
        <p:spPr>
          <a:xfrm>
            <a:off x="127907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50106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Определение понятия «экстремизм» и его основные характеристики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285642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Определение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3447693"/>
            <a:ext cx="6185535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Экстремизм – это приверженность крайним взглядам, мерам (обычно насильственным) в общественной деятельности. Он проявляется в отрицании существующих общественных норм и правил, в стремлении к дестабилизации и разрушению.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614761" y="2856428"/>
            <a:ext cx="354234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Основные характеристики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14761" y="344769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Радикализм взглядов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614761" y="391441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Нетерпимость к инакомыслию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14761" y="438114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Склонность к насилию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614761" y="484786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Отрицание общепринятых норм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37724" y="6230422"/>
            <a:ext cx="1295495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Экстремизм часто маскируется под благими намерениями, такими как защита прав человека или борьба за справедливость. Однако, его методы всегда деструктивны и приводят к негативным последствиям для общества.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1F6BEF-B346-4B7E-9127-E51539C384BD}"/>
              </a:ext>
            </a:extLst>
          </p:cNvPr>
          <p:cNvSpPr txBox="1"/>
          <p:nvPr/>
        </p:nvSpPr>
        <p:spPr>
          <a:xfrm>
            <a:off x="127907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085374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Виды и формы проявления экстремизма в современном обществе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852380"/>
            <a:ext cx="4158734" cy="2873454"/>
          </a:xfrm>
          <a:prstGeom prst="roundRect">
            <a:avLst>
              <a:gd name="adj" fmla="val 349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84659" y="3099316"/>
            <a:ext cx="352853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Политический экстремизм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84659" y="3594854"/>
            <a:ext cx="366486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Стремление к насильственному изменению политического строя, захвату власти.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35773" y="2852380"/>
            <a:ext cx="4158734" cy="2873454"/>
          </a:xfrm>
          <a:prstGeom prst="roundRect">
            <a:avLst>
              <a:gd name="adj" fmla="val 349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2709" y="3099316"/>
            <a:ext cx="341483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Религиозный экстремизм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82709" y="3594854"/>
            <a:ext cx="366486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Нетерпимость к представителям других религий, пропаганда религиозной розни.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33823" y="2852380"/>
            <a:ext cx="4158734" cy="2873454"/>
          </a:xfrm>
          <a:prstGeom prst="roundRect">
            <a:avLst>
              <a:gd name="adj" fmla="val 349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80759" y="3099316"/>
            <a:ext cx="366486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Националистический экстремизм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80759" y="3946803"/>
            <a:ext cx="366486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Пропаганда превосходства одной нации над другими, разжигание межнациональной вражды.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37724" y="5995035"/>
            <a:ext cx="1295495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Формы проявления экстремизма могут быть различными: от распространения экстремистских материалов в интернете до организации массовых беспорядков и совершения насильственных преступлений. Важно уметь распознавать эти проявления и противодействовать им.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4CBC03-FCAF-4538-8A6A-9ED99825E2A3}"/>
              </a:ext>
            </a:extLst>
          </p:cNvPr>
          <p:cNvSpPr txBox="1"/>
          <p:nvPr/>
        </p:nvSpPr>
        <p:spPr>
          <a:xfrm>
            <a:off x="127907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4854" y="578287"/>
            <a:ext cx="13160693" cy="12349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b="1" kern="0" spc="-117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Определение понятия «терроризм» и его основные характеристики</a:t>
            </a:r>
            <a:endParaRPr lang="en-US" sz="3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54" y="2128123"/>
            <a:ext cx="1049774" cy="18617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99548" y="2338030"/>
            <a:ext cx="2470071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Определение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99548" y="2772727"/>
            <a:ext cx="11795998" cy="1007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Терроризм – это идеология насилия и практика воздействия на принятие решений органами государственной власти, органами местного самоуправления или международными организациями, связанные с устрашением населения и (или) иными формами противоправных насильственных действий.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54" y="3989903"/>
            <a:ext cx="1049774" cy="24179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99548" y="4199811"/>
            <a:ext cx="2470071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Основные признаки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099548" y="4634508"/>
            <a:ext cx="11795998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Насилие или угроза насилия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099548" y="5043726"/>
            <a:ext cx="11795998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Политическая мотивация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099548" y="5452943"/>
            <a:ext cx="11795998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Устрашение населения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099548" y="5862161"/>
            <a:ext cx="11795998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Организованный характер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34854" y="6643926"/>
            <a:ext cx="13160693" cy="1007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Терроризм – это особо опасное преступление, направленное против основ конституционного строя и безопасности государства. Он представляет собой серьезную угрозу для общества и требует принятия решительных мер по его предотвращению и пресечению.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7650BF-5FCC-4F89-BF36-5C28DDF9BF4B}"/>
              </a:ext>
            </a:extLst>
          </p:cNvPr>
          <p:cNvSpPr txBox="1"/>
          <p:nvPr/>
        </p:nvSpPr>
        <p:spPr>
          <a:xfrm>
            <a:off x="127907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48539"/>
            <a:ext cx="1051119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Виды и формы проявления терроризма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711529"/>
            <a:ext cx="598408" cy="5984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3549253"/>
            <a:ext cx="335744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Политический терроризм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4044791"/>
            <a:ext cx="40789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Направлен на изменение политического строя или политики государства.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2711529"/>
            <a:ext cx="598408" cy="5984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3549253"/>
            <a:ext cx="324373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Религиозный терроризм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75659" y="4044791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Мотивирован религиозной ненавистью и нетерпимостью.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2711529"/>
            <a:ext cx="598408" cy="5984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3549253"/>
            <a:ext cx="4079081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Националистический терроризм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3595" y="4396740"/>
            <a:ext cx="407908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Стремится к созданию независимого государства или расширению территории.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837724" y="5815013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Формы проявления терроризма разнообразны: взрывы, захват заложников, убийства, кибертерроризм. Все они направлены на создание атмосферы страха и паники в обществе.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71B760-AFF4-4C34-9704-EA5D8F660708}"/>
              </a:ext>
            </a:extLst>
          </p:cNvPr>
          <p:cNvSpPr txBox="1"/>
          <p:nvPr/>
        </p:nvSpPr>
        <p:spPr>
          <a:xfrm>
            <a:off x="127907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856" y="589121"/>
            <a:ext cx="13130689" cy="1260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kern="0" spc="-119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Причины возникновения экстремизма и терроризма в современном мире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933813" y="3068241"/>
            <a:ext cx="3003352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b="1" kern="0" spc="-60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Социальное неравенство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514" y="2277785"/>
            <a:ext cx="4113371" cy="411337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37828" y="2942392"/>
            <a:ext cx="99060" cy="428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1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693235" y="3068241"/>
            <a:ext cx="313491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60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Экономические проблемы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514" y="2277785"/>
            <a:ext cx="4113371" cy="411337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415099" y="3292435"/>
            <a:ext cx="155734" cy="428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2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9693235" y="5285542"/>
            <a:ext cx="3651290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60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Политическая нестабильность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514" y="2277785"/>
            <a:ext cx="4113371" cy="411337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066603" y="5298043"/>
            <a:ext cx="152519" cy="428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3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1405176" y="5285542"/>
            <a:ext cx="3531989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b="1" kern="0" spc="-60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Идеологическое воздействие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514" y="2277785"/>
            <a:ext cx="4113371" cy="411337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055281" y="4947999"/>
            <a:ext cx="163949" cy="428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4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749856" y="6632138"/>
            <a:ext cx="1313068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Экстремизм и терроризм – это сложные социальные явления, причины которых кроются в комплексе экономических, политических и социальных факторов. Важную роль играет идеологическая обработка населения, особенно молодежи, со стороны экстремистских организаций.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1C55F4-14A1-4FFE-BDB7-B57724B2C307}"/>
              </a:ext>
            </a:extLst>
          </p:cNvPr>
          <p:cNvSpPr txBox="1"/>
          <p:nvPr/>
        </p:nvSpPr>
        <p:spPr>
          <a:xfrm>
            <a:off x="127907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648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2107" y="2885599"/>
            <a:ext cx="13306187" cy="1112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500" b="1" kern="0" spc="-105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Последствия экстремистской и террористической деятельности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62107" y="4494848"/>
            <a:ext cx="425648" cy="425648"/>
          </a:xfrm>
          <a:prstGeom prst="roundRect">
            <a:avLst>
              <a:gd name="adj" fmla="val 18668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25460" y="4574143"/>
            <a:ext cx="98822" cy="267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1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276945" y="4494848"/>
            <a:ext cx="2225754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50" b="1" kern="0" spc="-5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Гибель людей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276945" y="4886444"/>
            <a:ext cx="5943719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Самое страшное последствие – это человеческие жертвы.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09855" y="4494848"/>
            <a:ext cx="425648" cy="425648"/>
          </a:xfrm>
          <a:prstGeom prst="roundRect">
            <a:avLst>
              <a:gd name="adj" fmla="val 18668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544991" y="4574143"/>
            <a:ext cx="155377" cy="267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2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024693" y="4494848"/>
            <a:ext cx="2830711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50" b="1" kern="0" spc="-5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Дестабилизация общества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024693" y="4886444"/>
            <a:ext cx="5943719" cy="605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Экстремизм и терроризм подрывают доверие к власти и сеют панику.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62107" y="5893713"/>
            <a:ext cx="425648" cy="425648"/>
          </a:xfrm>
          <a:prstGeom prst="roundRect">
            <a:avLst>
              <a:gd name="adj" fmla="val 18668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98790" y="5973008"/>
            <a:ext cx="152162" cy="267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3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276945" y="5893713"/>
            <a:ext cx="2377083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50" b="1" kern="0" spc="-5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Экономический ущерб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276945" y="6285309"/>
            <a:ext cx="5943719" cy="605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Разрушение инфраструктуры, снижение инвестиционной привлекательности.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409855" y="5893713"/>
            <a:ext cx="425648" cy="425648"/>
          </a:xfrm>
          <a:prstGeom prst="roundRect">
            <a:avLst>
              <a:gd name="adj" fmla="val 18668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540823" y="5973008"/>
            <a:ext cx="163592" cy="267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4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8024693" y="5893713"/>
            <a:ext cx="5374838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50" b="1" kern="0" spc="-5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Межнациональная и межконфессиональная рознь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024693" y="6285309"/>
            <a:ext cx="5943719" cy="605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Экстремистские и террористические организации стремятся разобщить общество.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62107" y="7103388"/>
            <a:ext cx="13306187" cy="605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Противодействие экстремизму и терроризму – это задача всего общества. Важно повышать уровень образования и культуры, развивать критическое мышление и формировать толерантное отношение к представителям других культур и религий.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367ED1-F5C3-4C91-A759-0BEEAD6723D7}"/>
              </a:ext>
            </a:extLst>
          </p:cNvPr>
          <p:cNvSpPr txBox="1"/>
          <p:nvPr/>
        </p:nvSpPr>
        <p:spPr>
          <a:xfrm>
            <a:off x="127907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601</Words>
  <Application>Microsoft Office PowerPoint</Application>
  <PresentationFormat>Произвольный</PresentationFormat>
  <Paragraphs>77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2025-03-03T15:18:18Z</dcterms:created>
  <dcterms:modified xsi:type="dcterms:W3CDTF">2025-03-03T15:23:30Z</dcterms:modified>
</cp:coreProperties>
</file>