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980" y="2289810"/>
            <a:ext cx="4739640" cy="36499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0" y="12840"/>
            <a:ext cx="7315200" cy="249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3800" b="1" kern="0" spc="-114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Основы общественно-государственной системы противодействия экстремизму и терроризму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163286" y="2525045"/>
            <a:ext cx="6988628" cy="2025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Данная презентация предназначена для урока ОБЗР в 9 классе и ставит своей целью познакомить учащихся с ключевыми понятиями и принципами, лежащими в основе противодействия экстремизму и терроризму в Российской Федерации. Экстремизм и терроризм – это серьезные угрозы безопасности общества и государства, и понимание механизмов борьбы с ними необходимо каждому гражданину.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07536-5B79-4C5F-95AC-8D822A4B90AE}"/>
              </a:ext>
            </a:extLst>
          </p:cNvPr>
          <p:cNvSpPr txBox="1"/>
          <p:nvPr/>
        </p:nvSpPr>
        <p:spPr>
          <a:xfrm>
            <a:off x="1" y="5091172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«Основы общественно-государственной системы противодействия экстремизму и терроризму»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122D1-853C-452B-ABB1-7F0F5E27E300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218" y="982623"/>
            <a:ext cx="13049964" cy="1328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kern="0" spc="-125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Теоретические основы противодействия экстремизму и терроризму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0218" y="2875002"/>
            <a:ext cx="3359587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Определение экстремизма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0218" y="3432691"/>
            <a:ext cx="3982283" cy="3611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Экстремизм – это приверженность крайним взглядам и мерам, включая насильственные, для достижения политических, идеологических, религиозных или иных целей. Важно понимать, что экстремизм проявляется в различных формах, от пропаганды ненависти до организации массовых беспорядков.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0904" y="2875002"/>
            <a:ext cx="3198019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Определение терроризма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0904" y="3432691"/>
            <a:ext cx="3982283" cy="3611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Терроризм – это идеология насилия и практика воздействия на принятие решений органами государственной власти или местного самоуправления, связанные с устрашением населения и/или иными формами противоправных насильственных действий. Терроризм – это наиболее опасная форма экстремизма.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1591" y="2875002"/>
            <a:ext cx="3982283" cy="66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kern="0" spc="-6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Причины экстремизма и терроризма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1591" y="3764637"/>
            <a:ext cx="3982283" cy="3250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Причины этих явлений многообразны: социально-экономическое неравенство, политическая нестабильность, религиозная нетерпимость, национализм и другие факторы. Важно понимать, что нет единой причины, толкающей людей на путь экстремизма и терроризма.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5AC39-AA6A-4248-AD7B-6F4B87708558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7123" y="807720"/>
            <a:ext cx="13036153" cy="1339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kern="0" spc="-127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Структура государственной системы противодействия угрозам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7123" y="2745224"/>
            <a:ext cx="512445" cy="512445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92612" y="2800469"/>
            <a:ext cx="321469" cy="401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7335" y="2745224"/>
            <a:ext cx="2679740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Президент РФ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7335" y="3216712"/>
            <a:ext cx="5664041" cy="1092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Определяет основные направления государственной политики в области противодействия экстремизму и терроризму.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9143" y="2745224"/>
            <a:ext cx="512445" cy="512445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24631" y="2800469"/>
            <a:ext cx="321469" cy="401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9354" y="2745224"/>
            <a:ext cx="2679740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Правительство РФ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9354" y="3216712"/>
            <a:ext cx="5664041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Обеспечивает реализацию государственной политики в этой области, координирует деятельность федеральных органов исполнительной власти.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7123" y="5158026"/>
            <a:ext cx="512445" cy="512445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92612" y="5213271"/>
            <a:ext cx="321469" cy="401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37335" y="5158026"/>
            <a:ext cx="5664041" cy="669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Федеральные органы исполнительной власти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7335" y="5964436"/>
            <a:ext cx="5664041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ФСБ, МВД, Росгвардия, МЧС и другие ведомства, которые непосредственно осуществляют мероприятия по противодействию экстремизму и терроризму в рамках своей компетенции.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9143" y="5158026"/>
            <a:ext cx="512445" cy="512445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24631" y="5213271"/>
            <a:ext cx="321469" cy="401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kern="0" spc="-7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4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169354" y="5158026"/>
            <a:ext cx="419981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kern="0" spc="-63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Антитеррористические комиссии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9354" y="5629513"/>
            <a:ext cx="5664041" cy="1092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Органы, координирующие деятельность по противодействию терроризму на региональном и муниципальном уровнях.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AFD14-9C42-4B65-A0C7-BBA108DEC79B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570" y="592098"/>
            <a:ext cx="13129260" cy="1261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kern="0" spc="-119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Уровни террористической опасности и их характеристика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0570" y="2175034"/>
            <a:ext cx="13129260" cy="4535091"/>
          </a:xfrm>
          <a:prstGeom prst="roundRect">
            <a:avLst>
              <a:gd name="adj" fmla="val 198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58190" y="2182654"/>
            <a:ext cx="13114020" cy="6154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72622" y="2318861"/>
            <a:ext cx="6124337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Уровень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33442" y="2318861"/>
            <a:ext cx="6124337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Характеристика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8190" y="2798088"/>
            <a:ext cx="13114020" cy="13014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72622" y="2934295"/>
            <a:ext cx="6124337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Синий (повышенный)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3442" y="2934295"/>
            <a:ext cx="6124337" cy="10290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Имеется информация о возможности совершения террористического акта, требующая повышенной готовности сил и средств.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58190" y="4099560"/>
            <a:ext cx="13114020" cy="95845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72622" y="4235767"/>
            <a:ext cx="6124337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Желтый (высокий)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3442" y="4235767"/>
            <a:ext cx="6124337" cy="686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Реальная возможность совершения террористического акта. Вводятся дополнительные меры безопасности.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58190" y="5058013"/>
            <a:ext cx="13114020" cy="16444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72622" y="5194221"/>
            <a:ext cx="6124337" cy="343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Красный (критический)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3442" y="5194221"/>
            <a:ext cx="6124337" cy="137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Совершен террористический акт или имеются сведения о непосредственной подготовке к его совершению. Вводятся максимальные меры безопасности, включая эвакуацию населения.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0570" y="6951345"/>
            <a:ext cx="13129260" cy="686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Важно знать, что при объявлении того или иного уровня террористической опасности необходимо соблюдать спокойствие и выполнять указания компетентных органов.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C690-91D5-434D-B72C-AA86398B3F97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8065" y="556379"/>
            <a:ext cx="9556671" cy="118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kern="0" spc="-112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Контртеррористическая операция: цели и задачи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65" y="2049661"/>
            <a:ext cx="1011555" cy="147054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22991" y="2251948"/>
            <a:ext cx="4067889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Пресечение террористического акта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022991" y="2670691"/>
            <a:ext cx="8241744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Главная цель – не допустить совершения теракта или минимизировать его последствия.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65" y="3520202"/>
            <a:ext cx="1011555" cy="147054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22991" y="3722489"/>
            <a:ext cx="3128486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Освобождение заложников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022991" y="4141232"/>
            <a:ext cx="8241744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Если террористы захватили заложников, их освобождение является приоритетной задачей.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65" y="4990743"/>
            <a:ext cx="1011555" cy="147054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22991" y="5193030"/>
            <a:ext cx="3179921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Нейтрализация террористов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022991" y="5611773"/>
            <a:ext cx="8241744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Уничтожение или задержание лиц, причастных к совершению террористического акта.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65" y="6461284"/>
            <a:ext cx="1011555" cy="121384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22991" y="6663571"/>
            <a:ext cx="3081814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kern="0" spc="-56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Минимизация последствий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2022991" y="7082314"/>
            <a:ext cx="8241744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Оказание помощи пострадавшим, ликвидация последствий теракта.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E6634-0787-4C35-A0B6-08D1A1E148D6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0710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Роль личности в системе противодействия экстремизму и терроризму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374112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2118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Бдительность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707374"/>
            <a:ext cx="40789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Обращайте внимание на подозрительные предметы, поведение людей, сообщайте о замеченном в правоохранительные органы.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3374112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4211836"/>
            <a:ext cx="40757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Информационная грамотность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707374"/>
            <a:ext cx="40789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 распространяйте экстремистские материалы, критически оценивайте информацию, полученную из интернета.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3374112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42118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Толерантность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707374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Проявляйте уважение к людям другой национальности, религии, культуры.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4F4B7-9F40-4631-933E-A6D6053F2DB3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03058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Практические аспекты противодействия экстремизму и терроризму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370064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4659" y="3617000"/>
            <a:ext cx="3664863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Действия при обнаружении подозрительного предмета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84659" y="4816435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 трогайте его, отойдите на безопасное расстояние, сообщите о находке в правоохранительные органы.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3370064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2709" y="3617000"/>
            <a:ext cx="366486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Действия при захвате в заложники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2709" y="4464487"/>
            <a:ext cx="366486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Сохраняйте спокойствие, не провоцируйте террористов, выполняйте их требования, если это не угрожает вашей жизни.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3370064"/>
            <a:ext cx="4158734" cy="3256478"/>
          </a:xfrm>
          <a:prstGeom prst="roundRect">
            <a:avLst>
              <a:gd name="adj" fmla="val 3087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0759" y="3617000"/>
            <a:ext cx="366486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Действия при стрельбе в общественном месте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80759" y="4464487"/>
            <a:ext cx="366486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Ложитесь на пол, закройте голову руками, ждите прибытия сотрудников правоохранительных органов.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92C69-3573-4213-B4FF-71F0EB99C811}"/>
              </a:ext>
            </a:extLst>
          </p:cNvPr>
          <p:cNvSpPr txBox="1"/>
          <p:nvPr/>
        </p:nvSpPr>
        <p:spPr>
          <a:xfrm>
            <a:off x="12790707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603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2025-03-05T07:50:48Z</dcterms:created>
  <dcterms:modified xsi:type="dcterms:W3CDTF">2025-03-05T07:54:49Z</dcterms:modified>
</cp:coreProperties>
</file>