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4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42706"/>
            <a:ext cx="7315200" cy="2744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Опасности вовлечения в экстремистскую и террористическую деятельность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43800" y="2979710"/>
            <a:ext cx="6955971" cy="1222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</a:t>
            </a: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этом уроке мы поговорим об опасности вовлечения в экстремистскую и террористическую деятельность, узнаем, как распознать опасность, и научимся защищать себя.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B00E2-35DA-4C8B-A942-3A196AEBD31D}"/>
              </a:ext>
            </a:extLst>
          </p:cNvPr>
          <p:cNvSpPr txBox="1"/>
          <p:nvPr/>
        </p:nvSpPr>
        <p:spPr>
          <a:xfrm>
            <a:off x="7315200" y="459042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«Опасности вовлечения в экстремистскую и террористическую деятельность, меры защиты»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422F8-E0E0-4ECA-8F50-8AAB1AD8306F}"/>
              </a:ext>
            </a:extLst>
          </p:cNvPr>
          <p:cNvSpPr txBox="1"/>
          <p:nvPr/>
        </p:nvSpPr>
        <p:spPr>
          <a:xfrm>
            <a:off x="1524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13430" y="1535250"/>
            <a:ext cx="997218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Понятие экстремизма и терроризма в современном мире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BC8F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Экстремизм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насильственные, незаконные действия, направленные на изменение государственного устройства, подрыв безопасности, разжигание ненависти и вражды.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BC8F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Терроризм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56973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самый радикальный вид экстремизма, который использует насилие и запугивание для достижения политических целей. Он представляет особую опасность для жизни и здоровья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77814-C9BC-4CC3-83DA-E186E6E55236}"/>
              </a:ext>
            </a:extLst>
          </p:cNvPr>
          <p:cNvSpPr txBox="1"/>
          <p:nvPr/>
        </p:nvSpPr>
        <p:spPr>
          <a:xfrm>
            <a:off x="1524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75956" y="1344910"/>
            <a:ext cx="1088658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Психологические механизмы вовлечения подростков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100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BC8F"/>
          </a:solidFill>
          <a:ln/>
        </p:spPr>
      </p:sp>
      <p:sp>
        <p:nvSpPr>
          <p:cNvPr id="4" name="Text 2"/>
          <p:cNvSpPr/>
          <p:nvPr/>
        </p:nvSpPr>
        <p:spPr>
          <a:xfrm>
            <a:off x="878860" y="365259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610094"/>
            <a:ext cx="32395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Поиск принадлежности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100512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Потребность в принадлежности к группе, чувство общности и принятия, особенно для тех, кто испытывает сложности в общении.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6100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BC8F"/>
          </a:solidFill>
          <a:ln/>
        </p:spPr>
      </p:sp>
      <p:sp>
        <p:nvSpPr>
          <p:cNvPr id="8" name="Text 6"/>
          <p:cNvSpPr/>
          <p:nvPr/>
        </p:nvSpPr>
        <p:spPr>
          <a:xfrm>
            <a:off x="5302032" y="365259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610094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Идеологическая обработка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454843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Постепенное внушение экстремистских идей, подмена фактов и дезинформацией, чтобы вызвать негативные эмоции и негативное отношение к другим.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6100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BC8F"/>
          </a:solidFill>
          <a:ln/>
        </p:spPr>
      </p:sp>
      <p:sp>
        <p:nvSpPr>
          <p:cNvPr id="12" name="Text 10"/>
          <p:cNvSpPr/>
          <p:nvPr/>
        </p:nvSpPr>
        <p:spPr>
          <a:xfrm>
            <a:off x="9725204" y="365259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610094"/>
            <a:ext cx="31267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Манипуляции и угрозы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100512"/>
            <a:ext cx="345924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Давление на подростка с целью изменения его мнения, угрозы и шантаж, чтобы удержать его в экстремистской среде.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D0BFD4-3AF7-4DB3-836F-7ED4E80DF918}"/>
              </a:ext>
            </a:extLst>
          </p:cNvPr>
          <p:cNvSpPr txBox="1"/>
          <p:nvPr/>
        </p:nvSpPr>
        <p:spPr>
          <a:xfrm>
            <a:off x="1524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8436" y="862387"/>
            <a:ext cx="1109341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Признаки вовлечения в экстремистскую и террористическую деятельность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251478"/>
            <a:ext cx="4196358" cy="3484364"/>
          </a:xfrm>
          <a:prstGeom prst="roundRect">
            <a:avLst>
              <a:gd name="adj" fmla="val 976"/>
            </a:avLst>
          </a:prstGeom>
          <a:solidFill>
            <a:srgbClr val="FFBC8F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478292"/>
            <a:ext cx="30677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Изменение поведения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968710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Закрытость, отстраненность, агрессивность, раздражительность, повышенная тревожность.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251478"/>
            <a:ext cx="4196358" cy="3484364"/>
          </a:xfrm>
          <a:prstGeom prst="roundRect">
            <a:avLst>
              <a:gd name="adj" fmla="val 976"/>
            </a:avLst>
          </a:prstGeom>
          <a:solidFill>
            <a:srgbClr val="FFBC8F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478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Новые интересы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968710"/>
            <a:ext cx="374273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Заинтересованность в радикальной идеологии, пропаганда на экстремистские темы, изучение иностранных языков, связанных с террористическими организациями.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251478"/>
            <a:ext cx="4196358" cy="3484364"/>
          </a:xfrm>
          <a:prstGeom prst="roundRect">
            <a:avLst>
              <a:gd name="adj" fmla="val 976"/>
            </a:avLst>
          </a:prstGeom>
          <a:solidFill>
            <a:srgbClr val="FFBC8F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478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Новые связи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968710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Появление новых знакомых, которые делят экстремистские взгляды, посещение сомнительных сайтов и форумов.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24B3D-E8A9-46FA-B088-CABF34097B38}"/>
              </a:ext>
            </a:extLst>
          </p:cNvPr>
          <p:cNvSpPr txBox="1"/>
          <p:nvPr/>
        </p:nvSpPr>
        <p:spPr>
          <a:xfrm>
            <a:off x="1524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70563" y="861214"/>
            <a:ext cx="9689153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Способы защиты от вовлечения в экстремистскую и террористическую деятельность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980140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7739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Образование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264348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истории, культуры, религии, чтобы сформировать критическое мышление и осознание опасности экстремизма и терроризма.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980140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773930"/>
            <a:ext cx="29592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Семейная поддержка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5264348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Открытое общение с родителями, доверие и поддержка, способность говорить о проблемах, не боясь осуждения.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980140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773930"/>
            <a:ext cx="40157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Правоохранительные органы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5264348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Обращение в правоохранительные органы, если вы или ваши близкие стали жертвой экстремистского влияния.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954AA-01C1-4ED7-B5CE-A7FBA745A000}"/>
              </a:ext>
            </a:extLst>
          </p:cNvPr>
          <p:cNvSpPr txBox="1"/>
          <p:nvPr/>
        </p:nvSpPr>
        <p:spPr>
          <a:xfrm>
            <a:off x="1524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20823" y="1051878"/>
            <a:ext cx="115316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Правила антитеррористического поведения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48941" y="2089071"/>
            <a:ext cx="30480" cy="510028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4" name="Shape 2"/>
          <p:cNvSpPr/>
          <p:nvPr/>
        </p:nvSpPr>
        <p:spPr>
          <a:xfrm>
            <a:off x="1273612" y="258413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E5A275"/>
          </a:solidFill>
          <a:ln/>
        </p:spPr>
      </p:sp>
      <p:sp>
        <p:nvSpPr>
          <p:cNvPr id="5" name="Shape 3"/>
          <p:cNvSpPr/>
          <p:nvPr/>
        </p:nvSpPr>
        <p:spPr>
          <a:xfrm>
            <a:off x="793790" y="234422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BC8F"/>
          </a:solidFill>
          <a:ln/>
        </p:spPr>
      </p:sp>
      <p:sp>
        <p:nvSpPr>
          <p:cNvPr id="6" name="Text 4"/>
          <p:cNvSpPr/>
          <p:nvPr/>
        </p:nvSpPr>
        <p:spPr>
          <a:xfrm>
            <a:off x="878860" y="238672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183011" y="23158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Не паниковать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183011" y="2806303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Сохраняйте спокойствие и не поддавайтесь панике, оценивайте ситуацию и действуйте разумно.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73612" y="4117896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E5A275"/>
          </a:solidFill>
          <a:ln/>
        </p:spPr>
      </p:sp>
      <p:sp>
        <p:nvSpPr>
          <p:cNvPr id="10" name="Shape 8"/>
          <p:cNvSpPr/>
          <p:nvPr/>
        </p:nvSpPr>
        <p:spPr>
          <a:xfrm>
            <a:off x="793790" y="387798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BC8F"/>
          </a:solidFill>
          <a:ln/>
        </p:spPr>
      </p:sp>
      <p:sp>
        <p:nvSpPr>
          <p:cNvPr id="11" name="Text 9"/>
          <p:cNvSpPr/>
          <p:nvPr/>
        </p:nvSpPr>
        <p:spPr>
          <a:xfrm>
            <a:off x="878860" y="392049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183011" y="3849648"/>
            <a:ext cx="44860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Не распространять информацию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83011" y="4340066"/>
            <a:ext cx="116535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распространяйте информацию о планах террористов, чтобы не нанести вред правоохранительным органам.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73612" y="601456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E5A275"/>
          </a:solidFill>
          <a:ln/>
        </p:spPr>
      </p:sp>
      <p:sp>
        <p:nvSpPr>
          <p:cNvPr id="15" name="Shape 13"/>
          <p:cNvSpPr/>
          <p:nvPr/>
        </p:nvSpPr>
        <p:spPr>
          <a:xfrm>
            <a:off x="793790" y="577465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BC8F"/>
          </a:solidFill>
          <a:ln/>
        </p:spPr>
      </p:sp>
      <p:sp>
        <p:nvSpPr>
          <p:cNvPr id="16" name="Text 14"/>
          <p:cNvSpPr/>
          <p:nvPr/>
        </p:nvSpPr>
        <p:spPr>
          <a:xfrm>
            <a:off x="878860" y="581715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183011" y="5746313"/>
            <a:ext cx="54036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Сообщать о подозрительных действиях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183011" y="6236732"/>
            <a:ext cx="116535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Сообщите о подозрительных действиях или предметах в правоохранительные органы или специальные службы.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499923-483E-42E7-A194-8450318BB1B1}"/>
              </a:ext>
            </a:extLst>
          </p:cNvPr>
          <p:cNvSpPr txBox="1"/>
          <p:nvPr/>
        </p:nvSpPr>
        <p:spPr>
          <a:xfrm>
            <a:off x="1524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29109" y="731163"/>
            <a:ext cx="997218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Практикум по формированию навыков безопасного поведения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88883"/>
            <a:ext cx="1134070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715697"/>
            <a:ext cx="30270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Ситуационные задачи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3206115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Проработка различных ситуаций, которые могут возникнуть в жизни, с целью отработки навыков безопасного поведения.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158734"/>
            <a:ext cx="1134070" cy="16698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4385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Ролевая игра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4875967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Проигрывание разных ролей в ситуациях, связанных с экстремизмом и терроризмом, чтобы отработать навыки реагирования на опасность.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828586"/>
            <a:ext cx="1134070" cy="166985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6055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Обсуждение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6545818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Обсуждение примеров из жизни, реальных историй, чтобы понять, как экстремизм и терроризм влияют на жизнь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CB47B-8E0F-4D73-AF4E-13E710874DEB}"/>
              </a:ext>
            </a:extLst>
          </p:cNvPr>
          <p:cNvSpPr txBox="1"/>
          <p:nvPr/>
        </p:nvSpPr>
        <p:spPr>
          <a:xfrm>
            <a:off x="1524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471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2025-03-06T13:40:50Z</dcterms:created>
  <dcterms:modified xsi:type="dcterms:W3CDTF">2025-03-06T13:46:16Z</dcterms:modified>
</cp:coreProperties>
</file>