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39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24457"/>
            <a:ext cx="7315200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kern="0" spc="-45" dirty="0" err="1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Жертвы</a:t>
            </a: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 </a:t>
            </a:r>
            <a:r>
              <a:rPr lang="en-US" sz="4450" kern="0" spc="-45" dirty="0" err="1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моды</a:t>
            </a:r>
            <a:r>
              <a:rPr lang="ru-RU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 – классный час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85058" y="1782177"/>
            <a:ext cx="6988628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Привет, ребята! Сегодня мы поговорим о моде – ярком и увлекательном мире, который, как вы знаете, очень важен для многих. Но всегда ли мода приносит пользу? Давайте вместе разберемся, когда стремление быть модным может навредить нашему здоровью и как найти баланс между стилем и комфортом.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732BF-B435-440D-8724-A2409A25F4D0}"/>
              </a:ext>
            </a:extLst>
          </p:cNvPr>
          <p:cNvSpPr txBox="1"/>
          <p:nvPr/>
        </p:nvSpPr>
        <p:spPr>
          <a:xfrm>
            <a:off x="0" y="4420949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"Жертвы моды"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6D530-22B0-4F9B-BEA7-6643113896BD}"/>
              </a:ext>
            </a:extLst>
          </p:cNvPr>
          <p:cNvSpPr txBox="1"/>
          <p:nvPr/>
        </p:nvSpPr>
        <p:spPr>
          <a:xfrm>
            <a:off x="12790701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02881"/>
            <a:ext cx="80461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В чём сила, брат? Мотивация!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5182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Интерес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93790" y="6336030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Узнаем о моде всё самое интересное и полезное.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05182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Активность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54704" y="6336030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Почувствуем себя активными участниками модного процесса.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505182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Здоровье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5738" y="6336030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Помните о здоровье и выбирайте модные решения без вреда для себя.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C88987-5154-447E-93E0-E14C542ED885}"/>
              </a:ext>
            </a:extLst>
          </p:cNvPr>
          <p:cNvSpPr txBox="1"/>
          <p:nvPr/>
        </p:nvSpPr>
        <p:spPr>
          <a:xfrm>
            <a:off x="12790701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6151"/>
            <a:ext cx="89451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Мода сквозь века: История стиля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1685092"/>
            <a:ext cx="30480" cy="5908238"/>
          </a:xfrm>
          <a:prstGeom prst="roundRect">
            <a:avLst>
              <a:gd name="adj" fmla="val 111628"/>
            </a:avLst>
          </a:prstGeom>
          <a:solidFill>
            <a:srgbClr val="575757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18015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575757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19402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6" name="Text 4"/>
          <p:cNvSpPr/>
          <p:nvPr/>
        </p:nvSpPr>
        <p:spPr>
          <a:xfrm>
            <a:off x="1079421" y="2025253"/>
            <a:ext cx="10906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1911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Древний мир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2402324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Первые украшения, одежда из шкур – мода начиналась с простого.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371391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575757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347400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11" name="Text 9"/>
          <p:cNvSpPr/>
          <p:nvPr/>
        </p:nvSpPr>
        <p:spPr>
          <a:xfrm>
            <a:off x="1051560" y="3559016"/>
            <a:ext cx="164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Средние века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3936087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Корсеты, пышные платья – мода как символ статуса и богатства.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5247680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575757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0077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16" name="Text 14"/>
          <p:cNvSpPr/>
          <p:nvPr/>
        </p:nvSpPr>
        <p:spPr>
          <a:xfrm>
            <a:off x="1051560" y="5092779"/>
            <a:ext cx="164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Новое время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5469850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Появление домов моды, диктат кутюрье – мода становится искусством.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358622" y="678144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575757"/>
          </a:solidFill>
          <a:ln/>
        </p:spPr>
      </p:sp>
      <p:sp>
        <p:nvSpPr>
          <p:cNvPr id="20" name="Shape 18"/>
          <p:cNvSpPr/>
          <p:nvPr/>
        </p:nvSpPr>
        <p:spPr>
          <a:xfrm>
            <a:off x="878800" y="654153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21" name="Text 19"/>
          <p:cNvSpPr/>
          <p:nvPr/>
        </p:nvSpPr>
        <p:spPr>
          <a:xfrm>
            <a:off x="1051560" y="6626543"/>
            <a:ext cx="164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381488" y="651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XX век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381488" y="7003613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Революция в моде, появление новых стилей – мода становится демократичной.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0D233-A8F7-4A68-8783-B3BCD29ED887}"/>
              </a:ext>
            </a:extLst>
          </p:cNvPr>
          <p:cNvSpPr txBox="1"/>
          <p:nvPr/>
        </p:nvSpPr>
        <p:spPr>
          <a:xfrm>
            <a:off x="12790701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05053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Мода и здоровье: Где проходит грань?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Одежда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Слишком узкие джинсы, высокие каблуки – красота требует жертв? А стоит ли оно того?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Аксессуары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Тяжелые серьги, большие сумки – как не навредить своему здоровью, выбирая аксессуары?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Макияж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Некачественная косметика, аллергия – как сделать макияж безопасным?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10AAE-713D-4D45-8F9C-03F7671CAEFA}"/>
              </a:ext>
            </a:extLst>
          </p:cNvPr>
          <p:cNvSpPr txBox="1"/>
          <p:nvPr/>
        </p:nvSpPr>
        <p:spPr>
          <a:xfrm>
            <a:off x="12790701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73191"/>
            <a:ext cx="71318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Мода и психология: Кто я?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9772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4" name="Text 2"/>
          <p:cNvSpPr/>
          <p:nvPr/>
        </p:nvSpPr>
        <p:spPr>
          <a:xfrm>
            <a:off x="994410" y="4062293"/>
            <a:ext cx="10906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9772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Самовыражение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46770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Мода как способ показать свою индивидуальность и вкус.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9772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8" name="Text 6"/>
          <p:cNvSpPr/>
          <p:nvPr/>
        </p:nvSpPr>
        <p:spPr>
          <a:xfrm>
            <a:off x="5389721" y="4062293"/>
            <a:ext cx="164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9772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Влияние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467701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 мода влияет на нашу самооценку и уверенность в себе?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9772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12" name="Text 10"/>
          <p:cNvSpPr/>
          <p:nvPr/>
        </p:nvSpPr>
        <p:spPr>
          <a:xfrm>
            <a:off x="9812893" y="4062293"/>
            <a:ext cx="164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9772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Критика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446770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 относиться к критике своего внешнего вида и не терять себя?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F8CD7-5734-464A-BCA2-4526A183BC9F}"/>
              </a:ext>
            </a:extLst>
          </p:cNvPr>
          <p:cNvSpPr txBox="1"/>
          <p:nvPr/>
        </p:nvSpPr>
        <p:spPr>
          <a:xfrm>
            <a:off x="12790701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58466"/>
            <a:ext cx="80820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Модный приговор: Наоборот!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10740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Предлагаю сыграть в игру! Мы будем выбирать не самую модную, а самую полезную для здоровья одежду и аксессуары. Давайте попробуем создать стильный и безопасный образ вместе!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88362"/>
            <a:ext cx="1134070" cy="13608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268022" y="33151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Выбор одежды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268022" y="3805595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Удобная, из натуральных тканей, подходящая по размеру.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449247"/>
            <a:ext cx="1134070" cy="13608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8022" y="46760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Выбор обуви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268022" y="5166479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Ортопедическая стелька, устойчивый каблук, правильный размер.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810131"/>
            <a:ext cx="1134070" cy="136088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268022" y="60369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Выбор аксессуаров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2268022" y="6527363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Легкие, безопасные, не вызывающие аллергии.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25BC6-C14E-4532-95AF-DDE692758073}"/>
              </a:ext>
            </a:extLst>
          </p:cNvPr>
          <p:cNvSpPr txBox="1"/>
          <p:nvPr/>
        </p:nvSpPr>
        <p:spPr>
          <a:xfrm>
            <a:off x="12790701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82484"/>
            <a:ext cx="70835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Мои выводы: Что я узнал?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73142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Что сегодня нового вы узнали? Что было самым полезным?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5349478"/>
            <a:ext cx="4196358" cy="2032754"/>
          </a:xfrm>
          <a:prstGeom prst="roundRect">
            <a:avLst>
              <a:gd name="adj" fmla="val 1674"/>
            </a:avLst>
          </a:prstGeom>
          <a:solidFill>
            <a:srgbClr val="3E3E3E"/>
          </a:solidFill>
          <a:ln/>
        </p:spPr>
      </p:sp>
      <p:sp>
        <p:nvSpPr>
          <p:cNvPr id="6" name="Text 3"/>
          <p:cNvSpPr/>
          <p:nvPr/>
        </p:nvSpPr>
        <p:spPr>
          <a:xfrm>
            <a:off x="1020604" y="5576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Помнить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20604" y="6066711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Мода – это не главное, здоровье важнее!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16962" y="5349478"/>
            <a:ext cx="4196358" cy="2032754"/>
          </a:xfrm>
          <a:prstGeom prst="roundRect">
            <a:avLst>
              <a:gd name="adj" fmla="val 1674"/>
            </a:avLst>
          </a:prstGeom>
          <a:solidFill>
            <a:srgbClr val="3E3E3E"/>
          </a:solidFill>
          <a:ln/>
        </p:spPr>
      </p:sp>
      <p:sp>
        <p:nvSpPr>
          <p:cNvPr id="9" name="Text 6"/>
          <p:cNvSpPr/>
          <p:nvPr/>
        </p:nvSpPr>
        <p:spPr>
          <a:xfrm>
            <a:off x="5443776" y="5576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Уважать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43776" y="6066711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Уважайте свою индивидуальность и не бойтесь быть собой!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40133" y="5349478"/>
            <a:ext cx="4196358" cy="2032754"/>
          </a:xfrm>
          <a:prstGeom prst="roundRect">
            <a:avLst>
              <a:gd name="adj" fmla="val 1674"/>
            </a:avLst>
          </a:prstGeom>
          <a:solidFill>
            <a:srgbClr val="3E3E3E"/>
          </a:solidFill>
          <a:ln/>
        </p:spPr>
      </p:sp>
      <p:sp>
        <p:nvSpPr>
          <p:cNvPr id="12" name="Text 9"/>
          <p:cNvSpPr/>
          <p:nvPr/>
        </p:nvSpPr>
        <p:spPr>
          <a:xfrm>
            <a:off x="9866948" y="5576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Выбирать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66948" y="6066711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Выбирайте стиль, который подчеркивает вашу красоту и не вредит здоровью!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748FB-08DF-461A-8A91-BE167B708242}"/>
              </a:ext>
            </a:extLst>
          </p:cNvPr>
          <p:cNvSpPr txBox="1"/>
          <p:nvPr/>
        </p:nvSpPr>
        <p:spPr>
          <a:xfrm>
            <a:off x="12790701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431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2025-02-19T17:50:43Z</dcterms:created>
  <dcterms:modified xsi:type="dcterms:W3CDTF">2025-02-19T17:54:48Z</dcterms:modified>
</cp:coreProperties>
</file>