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30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9458"/>
            <a:ext cx="7315200" cy="20597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Россия умная: программирование и телекоммуникации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89372" y="2116814"/>
            <a:ext cx="6977742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Приветствую всех! Сегодня мы поговорим о захватывающей сфере программирования и телекоммуникаций, о том, как она преображает Россию и создает возможности для вас.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8144F2-7454-44B3-95E5-24B30EF646C5}"/>
              </a:ext>
            </a:extLst>
          </p:cNvPr>
          <p:cNvSpPr txBox="1"/>
          <p:nvPr/>
        </p:nvSpPr>
        <p:spPr>
          <a:xfrm>
            <a:off x="7315199" y="3696658"/>
            <a:ext cx="7293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25. Россия умная: программирование и телекоммуникации — профориентационный урок «Россия – мои горизонты» (РМГ) - четверг, 13.03.2025 (13 марта 2025 года)» 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11988-E5F9-471C-96AA-D2DDB20461C5}"/>
              </a:ext>
            </a:extLst>
          </p:cNvPr>
          <p:cNvSpPr txBox="1"/>
          <p:nvPr/>
        </p:nvSpPr>
        <p:spPr>
          <a:xfrm>
            <a:off x="163297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4464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61649" y="3208273"/>
            <a:ext cx="11907101" cy="1338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250"/>
              </a:lnSpc>
              <a:buNone/>
            </a:pPr>
            <a:r>
              <a:rPr lang="en-US" sz="4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Роль программирования и телекоммуникаций в современной экономике России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6528" y="5561290"/>
            <a:ext cx="3466743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Цифровая трансформация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6528" y="6123503"/>
            <a:ext cx="6241137" cy="10919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Программирование и телекоммуникации - двигатели цифровой трансформации России. Они основа современных бизнесов, государственных услуг и каждодневной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600355" y="5561290"/>
            <a:ext cx="2677358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Экономический рост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600355" y="6123503"/>
            <a:ext cx="6241137" cy="10919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Развитие этих отраслей способствует экономическому росту России, создает новые рабочие места и повышает конкурентоспособность на мировой арене.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C3D96-F8C5-4BCC-AD37-707027E6D682}"/>
              </a:ext>
            </a:extLst>
          </p:cNvPr>
          <p:cNvSpPr txBox="1"/>
          <p:nvPr/>
        </p:nvSpPr>
        <p:spPr>
          <a:xfrm>
            <a:off x="163297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04191" y="813401"/>
            <a:ext cx="10422017" cy="6234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Ключевые направления развития отраслей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48226" y="1525072"/>
            <a:ext cx="22860" cy="6120765"/>
          </a:xfrm>
          <a:prstGeom prst="roundRect">
            <a:avLst>
              <a:gd name="adj" fmla="val 1390808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1275219" y="1990368"/>
            <a:ext cx="741759" cy="22860"/>
          </a:xfrm>
          <a:prstGeom prst="roundRect">
            <a:avLst>
              <a:gd name="adj" fmla="val 1390808"/>
            </a:avLst>
          </a:prstGeom>
          <a:solidFill>
            <a:srgbClr val="2D4DF2"/>
          </a:solidFill>
          <a:ln/>
        </p:spPr>
      </p:sp>
      <p:sp>
        <p:nvSpPr>
          <p:cNvPr id="5" name="Shape 3"/>
          <p:cNvSpPr/>
          <p:nvPr/>
        </p:nvSpPr>
        <p:spPr>
          <a:xfrm>
            <a:off x="821234" y="1763435"/>
            <a:ext cx="476845" cy="476845"/>
          </a:xfrm>
          <a:prstGeom prst="roundRect">
            <a:avLst>
              <a:gd name="adj" fmla="val 6667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9824" y="1852255"/>
            <a:ext cx="179546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1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25397" y="1737003"/>
            <a:ext cx="3119795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Искусственный интеллект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225397" y="2175748"/>
            <a:ext cx="11663243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Разработка и применение ИИ в различных сферах от медицины до финансов и производства - один из ключевых приоритетов.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275219" y="3743087"/>
            <a:ext cx="741759" cy="22860"/>
          </a:xfrm>
          <a:prstGeom prst="roundRect">
            <a:avLst>
              <a:gd name="adj" fmla="val 1390808"/>
            </a:avLst>
          </a:prstGeom>
          <a:solidFill>
            <a:srgbClr val="018CE1"/>
          </a:solidFill>
          <a:ln/>
        </p:spPr>
      </p:sp>
      <p:sp>
        <p:nvSpPr>
          <p:cNvPr id="10" name="Shape 8"/>
          <p:cNvSpPr/>
          <p:nvPr/>
        </p:nvSpPr>
        <p:spPr>
          <a:xfrm>
            <a:off x="821234" y="3516154"/>
            <a:ext cx="476845" cy="476845"/>
          </a:xfrm>
          <a:prstGeom prst="roundRect">
            <a:avLst>
              <a:gd name="adj" fmla="val 66675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69824" y="3604974"/>
            <a:ext cx="179546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2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225397" y="3489722"/>
            <a:ext cx="2493526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Большие данные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225397" y="3928467"/>
            <a:ext cx="11663243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Анализ и обработка огромных объемов данных для принятия информированных решений в бизнесе и государственном управлении.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275219" y="5495806"/>
            <a:ext cx="741759" cy="22860"/>
          </a:xfrm>
          <a:prstGeom prst="roundRect">
            <a:avLst>
              <a:gd name="adj" fmla="val 1390808"/>
            </a:avLst>
          </a:prstGeom>
          <a:solidFill>
            <a:srgbClr val="DA33BF"/>
          </a:solidFill>
          <a:ln/>
        </p:spPr>
      </p:sp>
      <p:sp>
        <p:nvSpPr>
          <p:cNvPr id="15" name="Shape 13"/>
          <p:cNvSpPr/>
          <p:nvPr/>
        </p:nvSpPr>
        <p:spPr>
          <a:xfrm>
            <a:off x="821234" y="5268873"/>
            <a:ext cx="476845" cy="476845"/>
          </a:xfrm>
          <a:prstGeom prst="roundRect">
            <a:avLst>
              <a:gd name="adj" fmla="val 66675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69824" y="5357693"/>
            <a:ext cx="179546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3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225397" y="5242441"/>
            <a:ext cx="2493526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Кибербезопасность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225397" y="5681186"/>
            <a:ext cx="11663243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Защита информации от киберугроз становится все более актуальной задачей в условиях цифровизации.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275219" y="6909435"/>
            <a:ext cx="741759" cy="22860"/>
          </a:xfrm>
          <a:prstGeom prst="roundRect">
            <a:avLst>
              <a:gd name="adj" fmla="val 1390808"/>
            </a:avLst>
          </a:prstGeom>
          <a:solidFill>
            <a:srgbClr val="2D4DF2"/>
          </a:solidFill>
          <a:ln/>
        </p:spPr>
      </p:sp>
      <p:sp>
        <p:nvSpPr>
          <p:cNvPr id="20" name="Shape 18"/>
          <p:cNvSpPr/>
          <p:nvPr/>
        </p:nvSpPr>
        <p:spPr>
          <a:xfrm>
            <a:off x="821234" y="6682502"/>
            <a:ext cx="476845" cy="476845"/>
          </a:xfrm>
          <a:prstGeom prst="roundRect">
            <a:avLst>
              <a:gd name="adj" fmla="val 6667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69824" y="6771323"/>
            <a:ext cx="179546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4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225397" y="6656070"/>
            <a:ext cx="2493526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Интернет вещей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2225397" y="7094815"/>
            <a:ext cx="11663243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Разработка умных устройств и систем для управления и взаимодействия в реальном времени.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DC8F4C-7B30-4ECD-92FE-B32CDDCDD9B6}"/>
              </a:ext>
            </a:extLst>
          </p:cNvPr>
          <p:cNvSpPr txBox="1"/>
          <p:nvPr/>
        </p:nvSpPr>
        <p:spPr>
          <a:xfrm>
            <a:off x="163297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02750" y="1411724"/>
            <a:ext cx="1062478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Работодатели и кадровые потребности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3178731"/>
            <a:ext cx="4158734" cy="2935010"/>
          </a:xfrm>
          <a:prstGeom prst="roundRect">
            <a:avLst>
              <a:gd name="adj" fmla="val 12234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99899" y="34409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IT-компании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99899" y="3936444"/>
            <a:ext cx="363438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Яндекс, Сбер, Mail.ru Group, VK, Газпром Нефть - лидеры в сфере разработки программного обеспечения и телекоммуникаций.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35773" y="3178731"/>
            <a:ext cx="4158734" cy="2935010"/>
          </a:xfrm>
          <a:prstGeom prst="roundRect">
            <a:avLst>
              <a:gd name="adj" fmla="val 12234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97949" y="3440906"/>
            <a:ext cx="339816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Государственные органы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97949" y="3936444"/>
            <a:ext cx="363438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Министерство цифровой трансформации, ФСБ, МВД - требуются специалисты в области кибербезопасности и разработки государственных IT-систем.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33823" y="3178731"/>
            <a:ext cx="4158734" cy="2935010"/>
          </a:xfrm>
          <a:prstGeom prst="roundRect">
            <a:avLst>
              <a:gd name="adj" fmla="val 12234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95999" y="344090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Стартапы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95999" y="3936444"/>
            <a:ext cx="363438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Появление новых технологических стартапов создает дополнительные возможности для разработки и внедрения инноваций.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D93E6D-77A6-400F-88A3-0994CE2E4D63}"/>
              </a:ext>
            </a:extLst>
          </p:cNvPr>
          <p:cNvSpPr txBox="1"/>
          <p:nvPr/>
        </p:nvSpPr>
        <p:spPr>
          <a:xfrm>
            <a:off x="163297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93722" y="1364702"/>
            <a:ext cx="744283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Профориентация 6-7 класс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3405068"/>
            <a:ext cx="598408" cy="5984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4242792"/>
            <a:ext cx="374999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Основы программирования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4738330"/>
            <a:ext cx="40789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Изучение основ программирования с помощью простых языков и инструментов - Python, Scratch.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3405068"/>
            <a:ext cx="598408" cy="5984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42427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Интернет и сети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75659" y="4738330"/>
            <a:ext cx="40789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Понимание основ работы Интернета и локальных сетей, безопасное пользование Интернетом.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3405068"/>
            <a:ext cx="598408" cy="5984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42427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Робототехника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3595" y="4738330"/>
            <a:ext cx="407908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Создание простых роботов с помощью конструкторов LEGO, разработка программ управления.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E64DEA-24A0-421A-8CBA-C8D65B084E25}"/>
              </a:ext>
            </a:extLst>
          </p:cNvPr>
          <p:cNvSpPr txBox="1"/>
          <p:nvPr/>
        </p:nvSpPr>
        <p:spPr>
          <a:xfrm>
            <a:off x="163297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93782" y="692356"/>
            <a:ext cx="744283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Профориентация 8-9 класс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1773793"/>
            <a:ext cx="1196816" cy="143625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393513" y="2013109"/>
            <a:ext cx="356342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Языки программирования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93513" y="2508647"/>
            <a:ext cx="113991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Более глубокое изучение языков программирования C++, Java, Python.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3210044"/>
            <a:ext cx="1196816" cy="143625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93513" y="344936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Веб-разработка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393513" y="3944898"/>
            <a:ext cx="113991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Создание простых сайтов и веб-приложений, работа с HTML, CSS, JavaScript.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4646295"/>
            <a:ext cx="1196816" cy="143625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393513" y="4885611"/>
            <a:ext cx="31540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Мобильная разработка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393513" y="5381149"/>
            <a:ext cx="113991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Изучение разработки приложений для мобильных устройств, платформ Android и iOS.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4" y="6082546"/>
            <a:ext cx="1196816" cy="143625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393513" y="632186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Базы данных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393513" y="6817400"/>
            <a:ext cx="113991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Знакомство с основами баз данных, SQL, работа с реляционными базами данных.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B083FA-3A93-4E70-9664-DC3C6C79252C}"/>
              </a:ext>
            </a:extLst>
          </p:cNvPr>
          <p:cNvSpPr txBox="1"/>
          <p:nvPr/>
        </p:nvSpPr>
        <p:spPr>
          <a:xfrm>
            <a:off x="163297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223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0218" y="3443407"/>
            <a:ext cx="7658695" cy="664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Профориентация 10-11 класс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0218" y="4446032"/>
            <a:ext cx="169307" cy="828437"/>
          </a:xfrm>
          <a:prstGeom prst="roundRect">
            <a:avLst>
              <a:gd name="adj" fmla="val 200043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298138" y="4446032"/>
            <a:ext cx="3663077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Специализированные курсы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298138" y="4913352"/>
            <a:ext cx="12542044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Обучение на специализированных курсах по выбранному направлению программирования или телекоммуникаций.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128832" y="5500211"/>
            <a:ext cx="169307" cy="828437"/>
          </a:xfrm>
          <a:prstGeom prst="roundRect">
            <a:avLst>
              <a:gd name="adj" fmla="val 200043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636752" y="5500211"/>
            <a:ext cx="2656284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Практика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636752" y="5967532"/>
            <a:ext cx="12203430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Прохождение практики в IT-компаниях, участие в проектах и разработках.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467564" y="6554391"/>
            <a:ext cx="169307" cy="828437"/>
          </a:xfrm>
          <a:prstGeom prst="roundRect">
            <a:avLst>
              <a:gd name="adj" fmla="val 200043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975485" y="6554391"/>
            <a:ext cx="2656284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Поступление в вузы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975485" y="7021711"/>
            <a:ext cx="11864697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Выбор университетов и специальностей в области программирования и телекоммуникаций.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0428D2-6D36-4308-A49E-D0A3461A6CEA}"/>
              </a:ext>
            </a:extLst>
          </p:cNvPr>
          <p:cNvSpPr txBox="1"/>
          <p:nvPr/>
        </p:nvSpPr>
        <p:spPr>
          <a:xfrm>
            <a:off x="163297" y="2293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450</Words>
  <Application>Microsoft Office PowerPoint</Application>
  <PresentationFormat>Произвольный</PresentationFormat>
  <Paragraphs>67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2025-02-09T18:37:14Z</dcterms:created>
  <dcterms:modified xsi:type="dcterms:W3CDTF">2025-02-09T18:42:12Z</dcterms:modified>
</cp:coreProperties>
</file>