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186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108990" y="68069"/>
            <a:ext cx="5727621" cy="14994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Профессия: связист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8108990" y="2054389"/>
            <a:ext cx="57276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 Light" pitchFamily="34" charset="-122"/>
                <a:cs typeface="Arial" panose="020B0604020202020204" pitchFamily="34" charset="0"/>
              </a:rPr>
              <a:t>Сегодня мы поговорим о профессии связиста, которая играет важную роль в жизни каждого человека.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7597CC-86E7-4A9B-9D37-2D62FF24A859}"/>
              </a:ext>
            </a:extLst>
          </p:cNvPr>
          <p:cNvSpPr txBox="1"/>
          <p:nvPr/>
        </p:nvSpPr>
        <p:spPr>
          <a:xfrm>
            <a:off x="7315200" y="3444876"/>
            <a:ext cx="7315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«Профессия: связист» — профориентационный урок «Россия – мои горизонты» из раздела курса «Россия умная: программирование и телекоммуникации» — четверг, 13.03.2025 (13 марта 2025 года)</a:t>
            </a:r>
          </a:p>
          <a:p>
            <a:pPr algn="ctr"/>
            <a:r>
              <a:rPr lang="uk-UA" sz="22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sz="22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УРОКИ» </a:t>
            </a: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FCC3FB-438A-4602-8464-B06E4EE17AEE}"/>
              </a:ext>
            </a:extLst>
          </p:cNvPr>
          <p:cNvSpPr txBox="1"/>
          <p:nvPr/>
        </p:nvSpPr>
        <p:spPr>
          <a:xfrm>
            <a:off x="130643" y="15240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71510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Общие факты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4968121"/>
            <a:ext cx="624470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 Light" pitchFamily="34" charset="-122"/>
                <a:cs typeface="Arial" panose="020B0604020202020204" pitchFamily="34" charset="0"/>
              </a:rPr>
              <a:t>Связисты – это специалисты, которые обеспечивают работу телефонной, интернет, спутниковой, радио и телевидения. Они работают над созданием, установкой и обслуживанием систем связи, решают технические проблемы и следят за их исправностью.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599521" y="4968121"/>
            <a:ext cx="6244709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 Light" pitchFamily="34" charset="-122"/>
                <a:cs typeface="Arial" panose="020B0604020202020204" pitchFamily="34" charset="0"/>
              </a:rPr>
              <a:t>В современном мире роль связиста становится особенно важной. Технологии постоянно развиваются, и спрос на квалифицированных специалистов растет. Это динамичная и интересная профессия, которая требует от человека аналитического мышления, умения работать с техникой и желания постоянно учиться.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CADF2C-7CA5-4154-B095-0E556D14CAA1}"/>
              </a:ext>
            </a:extLst>
          </p:cNvPr>
          <p:cNvSpPr txBox="1"/>
          <p:nvPr/>
        </p:nvSpPr>
        <p:spPr>
          <a:xfrm>
            <a:off x="130643" y="15240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91772"/>
            <a:ext cx="638996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Профессии в отрасли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840712"/>
            <a:ext cx="6408063" cy="1685092"/>
          </a:xfrm>
          <a:prstGeom prst="roundRect">
            <a:avLst>
              <a:gd name="adj" fmla="val 5654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307514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Инженер связи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28224" y="3565565"/>
            <a:ext cx="59391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 Light" pitchFamily="34" charset="-122"/>
                <a:cs typeface="Arial" panose="020B0604020202020204" pitchFamily="34" charset="0"/>
              </a:rPr>
              <a:t>Проектирует, устанавливает и обслуживает системы связи.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428667" y="2840712"/>
            <a:ext cx="6408063" cy="1685092"/>
          </a:xfrm>
          <a:prstGeom prst="roundRect">
            <a:avLst>
              <a:gd name="adj" fmla="val 5654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663101" y="307514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Техник связи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663101" y="3565565"/>
            <a:ext cx="59391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 Light" pitchFamily="34" charset="-122"/>
                <a:cs typeface="Arial" panose="020B0604020202020204" pitchFamily="34" charset="0"/>
              </a:rPr>
              <a:t>Занимается установкой, настройкой и ремонтом оборудования связи.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93790" y="4752618"/>
            <a:ext cx="6408063" cy="1685092"/>
          </a:xfrm>
          <a:prstGeom prst="roundRect">
            <a:avLst>
              <a:gd name="adj" fmla="val 5654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28224" y="49870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Оператор связи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028224" y="5477470"/>
            <a:ext cx="59391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 Light" pitchFamily="34" charset="-122"/>
                <a:cs typeface="Arial" panose="020B0604020202020204" pitchFamily="34" charset="0"/>
              </a:rPr>
              <a:t>Обеспечивает работу телефонных линий, интернет-соединений.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428667" y="4752618"/>
            <a:ext cx="6408063" cy="1685092"/>
          </a:xfrm>
          <a:prstGeom prst="roundRect">
            <a:avLst>
              <a:gd name="adj" fmla="val 5654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663101" y="4987052"/>
            <a:ext cx="415349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Системный администратор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663101" y="5477470"/>
            <a:ext cx="59391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 Light" pitchFamily="34" charset="-122"/>
                <a:cs typeface="Arial" panose="020B0604020202020204" pitchFamily="34" charset="0"/>
              </a:rPr>
              <a:t>Администрирует сети и системы связи.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AE9E6A-800D-4D43-B4D3-908FB6B96D40}"/>
              </a:ext>
            </a:extLst>
          </p:cNvPr>
          <p:cNvSpPr txBox="1"/>
          <p:nvPr/>
        </p:nvSpPr>
        <p:spPr>
          <a:xfrm>
            <a:off x="130643" y="15240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26707"/>
            <a:ext cx="707302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Необходимые качества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275648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069437"/>
            <a:ext cx="30054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Аналитическое мышление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4914186"/>
            <a:ext cx="30054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 Light" pitchFamily="34" charset="-122"/>
                <a:cs typeface="Arial" panose="020B0604020202020204" pitchFamily="34" charset="0"/>
              </a:rPr>
              <a:t>Умение анализировать информацию и находить решения.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446" y="3275648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139446" y="4069437"/>
            <a:ext cx="300561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Техническая грамотность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4139446" y="4914186"/>
            <a:ext cx="30056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 Light" pitchFamily="34" charset="-122"/>
                <a:cs typeface="Arial" panose="020B0604020202020204" pitchFamily="34" charset="0"/>
              </a:rPr>
              <a:t>Знание работы с техникой и оборудованием.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221" y="3275648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85221" y="4069437"/>
            <a:ext cx="300561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Коммуникабельность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7485221" y="4914186"/>
            <a:ext cx="30056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 Light" pitchFamily="34" charset="-122"/>
                <a:cs typeface="Arial" panose="020B0604020202020204" pitchFamily="34" charset="0"/>
              </a:rPr>
              <a:t>Умение общаться и работать в команде.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0997" y="3275648"/>
            <a:ext cx="566976" cy="56697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830997" y="40694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Умение учиться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10830997" y="4559856"/>
            <a:ext cx="300561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 Light" pitchFamily="34" charset="-122"/>
                <a:cs typeface="Arial" panose="020B0604020202020204" pitchFamily="34" charset="0"/>
              </a:rPr>
              <a:t>Постоянно развиваться и осваивать новые технологии.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163D54-CE42-4022-870D-DFF05263EE54}"/>
              </a:ext>
            </a:extLst>
          </p:cNvPr>
          <p:cNvSpPr txBox="1"/>
          <p:nvPr/>
        </p:nvSpPr>
        <p:spPr>
          <a:xfrm>
            <a:off x="130643" y="15240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95256"/>
            <a:ext cx="803910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Возможности для карьеры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299960" y="2144197"/>
            <a:ext cx="30480" cy="4990028"/>
          </a:xfrm>
          <a:prstGeom prst="roundRect">
            <a:avLst>
              <a:gd name="adj" fmla="val 312558"/>
            </a:avLst>
          </a:prstGeom>
          <a:solidFill>
            <a:srgbClr val="C3D4CC"/>
          </a:solidFill>
          <a:ln/>
        </p:spPr>
      </p:sp>
      <p:sp>
        <p:nvSpPr>
          <p:cNvPr id="4" name="Shape 2"/>
          <p:cNvSpPr/>
          <p:nvPr/>
        </p:nvSpPr>
        <p:spPr>
          <a:xfrm>
            <a:off x="6296739" y="2639258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3D4CC"/>
          </a:solidFill>
          <a:ln/>
        </p:spPr>
      </p:sp>
      <p:sp>
        <p:nvSpPr>
          <p:cNvPr id="5" name="Shape 3"/>
          <p:cNvSpPr/>
          <p:nvPr/>
        </p:nvSpPr>
        <p:spPr>
          <a:xfrm>
            <a:off x="7060049" y="239934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248763" y="2484358"/>
            <a:ext cx="13275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B4E4E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3133011" y="2371011"/>
            <a:ext cx="29346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Стартовый уровень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93790" y="2861429"/>
            <a:ext cx="527387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 Light" pitchFamily="34" charset="-122"/>
                <a:cs typeface="Arial" panose="020B0604020202020204" pitchFamily="34" charset="0"/>
              </a:rPr>
              <a:t>Работа в качестве техника связи, оператора связи.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539871" y="3773329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3D4CC"/>
          </a:solidFill>
          <a:ln/>
        </p:spPr>
      </p:sp>
      <p:sp>
        <p:nvSpPr>
          <p:cNvPr id="10" name="Shape 8"/>
          <p:cNvSpPr/>
          <p:nvPr/>
        </p:nvSpPr>
        <p:spPr>
          <a:xfrm>
            <a:off x="7060049" y="353341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7208996" y="3618428"/>
            <a:ext cx="21228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B4E4E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8562737" y="35050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Специалист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8562737" y="3995499"/>
            <a:ext cx="527387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 Light" pitchFamily="34" charset="-122"/>
                <a:cs typeface="Arial" panose="020B0604020202020204" pitchFamily="34" charset="0"/>
              </a:rPr>
              <a:t>Повышение квалификации, специализация в определенной области связи.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6296739" y="4793933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3D4CC"/>
          </a:solidFill>
          <a:ln/>
        </p:spPr>
      </p:sp>
      <p:sp>
        <p:nvSpPr>
          <p:cNvPr id="15" name="Shape 13"/>
          <p:cNvSpPr/>
          <p:nvPr/>
        </p:nvSpPr>
        <p:spPr>
          <a:xfrm>
            <a:off x="7060049" y="455402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206139" y="4639032"/>
            <a:ext cx="21812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B4E4E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3232428" y="452568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Руководитель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793790" y="5016103"/>
            <a:ext cx="527387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 Light" pitchFamily="34" charset="-122"/>
                <a:cs typeface="Arial" panose="020B0604020202020204" pitchFamily="34" charset="0"/>
              </a:rPr>
              <a:t>Возможные позиции: руководитель отдела связи, менеджер проекта.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7539871" y="5814655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3D4CC"/>
          </a:solidFill>
          <a:ln/>
        </p:spPr>
      </p:sp>
      <p:sp>
        <p:nvSpPr>
          <p:cNvPr id="20" name="Shape 18"/>
          <p:cNvSpPr/>
          <p:nvPr/>
        </p:nvSpPr>
        <p:spPr>
          <a:xfrm>
            <a:off x="7060049" y="557474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194233" y="5659755"/>
            <a:ext cx="24193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B4E4E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4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8562737" y="55464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Бизнес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8562737" y="6036826"/>
            <a:ext cx="527387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 Light" pitchFamily="34" charset="-122"/>
                <a:cs typeface="Arial" panose="020B0604020202020204" pitchFamily="34" charset="0"/>
              </a:rPr>
              <a:t>Создание собственного бизнеса в сфере связи.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E6B42C-1B1F-4DAE-A117-63F584FC5699}"/>
              </a:ext>
            </a:extLst>
          </p:cNvPr>
          <p:cNvSpPr txBox="1"/>
          <p:nvPr/>
        </p:nvSpPr>
        <p:spPr>
          <a:xfrm>
            <a:off x="130643" y="15240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68561"/>
            <a:ext cx="698468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День в </a:t>
            </a:r>
            <a:r>
              <a:rPr lang="en-US" sz="4450" b="1" dirty="0" err="1">
                <a:solidFill>
                  <a:srgbClr val="233939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жизни</a:t>
            </a:r>
            <a:r>
              <a:rPr lang="en-US" sz="4450" b="1" dirty="0">
                <a:solidFill>
                  <a:srgbClr val="233939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 </a:t>
            </a:r>
            <a:r>
              <a:rPr lang="ru-RU" sz="4450" b="1" dirty="0">
                <a:solidFill>
                  <a:srgbClr val="233939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с</a:t>
            </a:r>
            <a:r>
              <a:rPr lang="en-US" sz="4450" b="1" dirty="0" err="1">
                <a:solidFill>
                  <a:srgbClr val="233939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вязиста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917502"/>
            <a:ext cx="1134070" cy="136088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268022" y="21443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Утро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268022" y="2634734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 Light" pitchFamily="34" charset="-122"/>
                <a:cs typeface="Arial" panose="020B0604020202020204" pitchFamily="34" charset="0"/>
              </a:rPr>
              <a:t>Проверка оборудования, решение неотложных задач, планирование.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278386"/>
            <a:ext cx="1134070" cy="136088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68022" y="35052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День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268022" y="3995618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 Light" pitchFamily="34" charset="-122"/>
                <a:cs typeface="Arial" panose="020B0604020202020204" pitchFamily="34" charset="0"/>
              </a:rPr>
              <a:t>Работа над проектами, обучение, решение проблем пользователей.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639270"/>
            <a:ext cx="1134070" cy="136088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68022" y="486608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Вечер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2268022" y="5356503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 Light" pitchFamily="34" charset="-122"/>
                <a:cs typeface="Arial" panose="020B0604020202020204" pitchFamily="34" charset="0"/>
              </a:rPr>
              <a:t>Анализ результатов, отчётность, подготовка к следующему дню.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6000155"/>
            <a:ext cx="1134070" cy="1360884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268022" y="62269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Поздний Вечер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2268022" y="6717387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 Light" pitchFamily="34" charset="-122"/>
                <a:cs typeface="Arial" panose="020B0604020202020204" pitchFamily="34" charset="0"/>
              </a:rPr>
              <a:t>Дежурство, работа в нестандартных ситуациях.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BC0DC3-95E1-4BE4-A165-1BB13784AB8D}"/>
              </a:ext>
            </a:extLst>
          </p:cNvPr>
          <p:cNvSpPr txBox="1"/>
          <p:nvPr/>
        </p:nvSpPr>
        <p:spPr>
          <a:xfrm>
            <a:off x="130643" y="15240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64498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Вопросы и </a:t>
            </a:r>
            <a:r>
              <a:rPr lang="ru-RU" sz="4450" b="1" dirty="0">
                <a:solidFill>
                  <a:srgbClr val="233939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о</a:t>
            </a:r>
            <a:r>
              <a:rPr lang="en-US" sz="4450" b="1" dirty="0" err="1">
                <a:solidFill>
                  <a:srgbClr val="233939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тветы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5693926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 Light" pitchFamily="34" charset="-122"/>
                <a:cs typeface="Arial" panose="020B0604020202020204" pitchFamily="34" charset="0"/>
              </a:rPr>
              <a:t>Есть ли у вас вопросы о профессии связиста? Не стесняйтесь задать! Вместе мы можем обсудить перспективы этой профессии и как найти свое место в мире современных коммуникаций!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8CA3EF-CBE9-47F1-AC65-5340A7EC51B8}"/>
              </a:ext>
            </a:extLst>
          </p:cNvPr>
          <p:cNvSpPr txBox="1"/>
          <p:nvPr/>
        </p:nvSpPr>
        <p:spPr>
          <a:xfrm>
            <a:off x="130643" y="15240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389</Words>
  <Application>Microsoft Office PowerPoint</Application>
  <PresentationFormat>Произвольный</PresentationFormat>
  <Paragraphs>64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2025-02-07T18:25:45Z</dcterms:created>
  <dcterms:modified xsi:type="dcterms:W3CDTF">2025-02-07T18:29:50Z</dcterms:modified>
</cp:coreProperties>
</file>