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48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35918"/>
            <a:ext cx="7315200" cy="276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Опасный и запрещенный контент: как распознать и защититься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32914" y="2200029"/>
            <a:ext cx="6988629" cy="1871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 современном мире интернет стал неотъемлемой частью жизни, но вместе с огромным количеством полезной информации, он несет в себе и опасности. В этой презентации мы разберемся, что такое опасный и запрещенный контент, как его распознать и защитить себя от его негативного влияния.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AF06-734A-4312-B596-1A7664516B45}"/>
              </a:ext>
            </a:extLst>
          </p:cNvPr>
          <p:cNvSpPr txBox="1"/>
          <p:nvPr/>
        </p:nvSpPr>
        <p:spPr>
          <a:xfrm>
            <a:off x="7315200" y="456865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«Опасный и запрещенный контент: способы распознавания и защиты»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5C299-79E2-4092-96C9-5F5B93EE880A}"/>
              </a:ext>
            </a:extLst>
          </p:cNvPr>
          <p:cNvSpPr txBox="1"/>
          <p:nvPr/>
        </p:nvSpPr>
        <p:spPr>
          <a:xfrm>
            <a:off x="163295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53080" y="765739"/>
            <a:ext cx="10385839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Классификация опасного контента в интернет-пространстве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27008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Насилие и жестокость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662482"/>
            <a:ext cx="2845594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Видеозаписи, изображения или тексты, демонстрирующие физическое или психологическое насилие над людьми или животными.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00406" y="2727008"/>
            <a:ext cx="284559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Порнография и сексуальное насилие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00406" y="4016812"/>
            <a:ext cx="2845594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Материалы, изображающие сексуальные действия, в том числе с участием несовершеннолетних, без их согласия, а также сексуальное насилие.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07022" y="2727008"/>
            <a:ext cx="2845594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Экстремистские и террористические материалы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07022" y="4371142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Пропаганда ненависти, призывы к насилию, угрозы безопасности, а также материалы, пропагандирующие терроризм.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013638" y="2727008"/>
            <a:ext cx="284559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Наркотики и психотропные вещества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013638" y="4016812"/>
            <a:ext cx="2845594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Материалы, пропагандирующие употребление наркотиков и психотропных веществ, а также демонстрирующие их производство и распространение.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E7455-2ED3-4F86-A7FC-E3170AD51A2E}"/>
              </a:ext>
            </a:extLst>
          </p:cNvPr>
          <p:cNvSpPr txBox="1"/>
          <p:nvPr/>
        </p:nvSpPr>
        <p:spPr>
          <a:xfrm>
            <a:off x="119752" y="73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38609" y="835182"/>
            <a:ext cx="1035318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Признаки распознавания опасного и запрещённого контента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946797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977741" y="3031808"/>
            <a:ext cx="14228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946797"/>
            <a:ext cx="345924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Наличие шокирующего или пугающего контента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145875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Видеозаписи, изображения или тексты, которые вызывают чувство дискомфорта, страха или отвращения.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946797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368647" y="3031808"/>
            <a:ext cx="2069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946797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Несоответствие контента возрасту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791545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Материалы, которые явно предназначены для взрослых и могут быть непонятны или травмировать детей.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946797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9790748" y="3031808"/>
            <a:ext cx="2089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946797"/>
            <a:ext cx="345924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Призывы к насилию или противоправным действиям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145875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Тексты, которые побуждают к агрессивным или незаконным поступкам.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6442353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927735" y="6527363"/>
            <a:ext cx="2422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30906" y="6442353"/>
            <a:ext cx="90451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Использование ненормативной лексики и оскорблений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30906" y="6932771"/>
            <a:ext cx="123057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Материалы, содержащие грубые выражения и унижающие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09DC3-7FFB-4998-999D-DFDC38BF6A63}"/>
              </a:ext>
            </a:extLst>
          </p:cNvPr>
          <p:cNvSpPr txBox="1"/>
          <p:nvPr/>
        </p:nvSpPr>
        <p:spPr>
          <a:xfrm>
            <a:off x="97981" y="1170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21992" y="667922"/>
            <a:ext cx="11586295" cy="1159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Методы вовлечения подростков в деструктивные сообщества</a:t>
            </a:r>
            <a:endParaRPr lang="en-US" sz="3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09" y="2024777"/>
            <a:ext cx="463748" cy="4637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19012" y="2674025"/>
            <a:ext cx="2318861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Манипуляции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9248" y="3075146"/>
            <a:ext cx="4258389" cy="1186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Использование психологических приемов для воздействия на человека, чтобы заставить его делать то, что нужно манипулятору.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266" y="2024777"/>
            <a:ext cx="463748" cy="46374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597485" y="2674025"/>
            <a:ext cx="3435310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Создание ложного образа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185886" y="3075146"/>
            <a:ext cx="4258508" cy="1186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Использование фальшивых аккаунтов или создания идеализированных образов, чтобы привлечь внимание и вызвать доверие у подростков.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9905" y="2024777"/>
            <a:ext cx="463748" cy="46374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22644" y="2674025"/>
            <a:ext cx="4258389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Использование "привлекательных" тем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22644" y="3365063"/>
            <a:ext cx="4258389" cy="1186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Обсуждение популярных среди подростков тем, таких как музыка, игры, мода, для того, чтобы втянуть их в беседу и, впоследствии, в деструктивное сообщество.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266" y="5108377"/>
            <a:ext cx="463748" cy="46374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798820" y="5757624"/>
            <a:ext cx="3032641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Создание зависимости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185886" y="6158746"/>
            <a:ext cx="4258508" cy="1483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Постепенное вовлечение подростка в деструктивные сообщества, где он может испытывать чувство принадлежности и значимости, что может привести к зависимости от общения в этой группе.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72C00-1A5F-4D56-995E-64FF9B958AD6}"/>
              </a:ext>
            </a:extLst>
          </p:cNvPr>
          <p:cNvSpPr txBox="1"/>
          <p:nvPr/>
        </p:nvSpPr>
        <p:spPr>
          <a:xfrm>
            <a:off x="119753" y="788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99322" y="677645"/>
            <a:ext cx="9764367" cy="544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Практикум по выявлению опасного контента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53" y="1374100"/>
            <a:ext cx="1659493" cy="15609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16799" y="2188369"/>
            <a:ext cx="91083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1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966335" y="2018467"/>
            <a:ext cx="1868924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Распознавание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35604" y="2947154"/>
            <a:ext cx="9141619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788" y="2978468"/>
            <a:ext cx="3319105" cy="156090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95963" y="3584734"/>
            <a:ext cx="132517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2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796082" y="3291959"/>
            <a:ext cx="217789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Анализ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96082" y="3668673"/>
            <a:ext cx="8050411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Изучение контента, проверка достоверности информации, выявление скрытых мотивов и целей.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665351" y="4551521"/>
            <a:ext cx="8311872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041" y="4582835"/>
            <a:ext cx="4978718" cy="156090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95368" y="5189101"/>
            <a:ext cx="133826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3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625947" y="4896326"/>
            <a:ext cx="217789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Оценка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625947" y="5273040"/>
            <a:ext cx="722054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Определение уровня опасности контента, его возможных последствий для психического и физического здоровья.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6495217" y="6155888"/>
            <a:ext cx="7482007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76" y="6187202"/>
            <a:ext cx="6638330" cy="156090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884652" y="6793468"/>
            <a:ext cx="155138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4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7455694" y="6361390"/>
            <a:ext cx="217789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Решение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455694" y="6738104"/>
            <a:ext cx="6390799" cy="835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Принятие решения о дальнейших действиях: игнорирование контента, блокировка, обращение к родителям или правоохранительным органам.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22B90A-788D-49E2-88A9-C9257D62EED4}"/>
              </a:ext>
            </a:extLst>
          </p:cNvPr>
          <p:cNvSpPr txBox="1"/>
          <p:nvPr/>
        </p:nvSpPr>
        <p:spPr>
          <a:xfrm>
            <a:off x="108868" y="844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0928" y="819507"/>
            <a:ext cx="10528544" cy="639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Алгоритмы защиты от опасного контента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16399" y="1697474"/>
            <a:ext cx="1649611" cy="729139"/>
          </a:xfrm>
          <a:prstGeom prst="roundRect">
            <a:avLst>
              <a:gd name="adj" fmla="val 125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928688" y="1857375"/>
            <a:ext cx="107037" cy="40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70678" y="1902143"/>
            <a:ext cx="5921097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Использование антивирусных программ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468285" y="2417088"/>
            <a:ext cx="11343442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sp>
        <p:nvSpPr>
          <p:cNvPr id="7" name="Shape 5"/>
          <p:cNvSpPr/>
          <p:nvPr/>
        </p:nvSpPr>
        <p:spPr>
          <a:xfrm>
            <a:off x="716399" y="2528888"/>
            <a:ext cx="3299341" cy="1506736"/>
          </a:xfrm>
          <a:prstGeom prst="roundRect">
            <a:avLst>
              <a:gd name="adj" fmla="val 60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928688" y="3077528"/>
            <a:ext cx="155615" cy="40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220408" y="2733556"/>
            <a:ext cx="4131469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Блокировка опасных сайтов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20408" y="3176111"/>
            <a:ext cx="9488924" cy="654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Использование специальных программ или настроек браузера для блокировки сайтов, содержащих опасный контент.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118015" y="4026098"/>
            <a:ext cx="9693712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sp>
        <p:nvSpPr>
          <p:cNvPr id="12" name="Shape 10"/>
          <p:cNvSpPr/>
          <p:nvPr/>
        </p:nvSpPr>
        <p:spPr>
          <a:xfrm>
            <a:off x="716399" y="4137898"/>
            <a:ext cx="4949071" cy="1506736"/>
          </a:xfrm>
          <a:prstGeom prst="roundRect">
            <a:avLst>
              <a:gd name="adj" fmla="val 60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928688" y="4686538"/>
            <a:ext cx="157163" cy="40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870138" y="4342567"/>
            <a:ext cx="5043964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Ограничение доступа к интернету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870138" y="4785122"/>
            <a:ext cx="7839194" cy="654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Установка временных ограничений на использование интернета, особенно для детей и подростков.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767745" y="5635109"/>
            <a:ext cx="8043982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sp>
        <p:nvSpPr>
          <p:cNvPr id="17" name="Shape 15"/>
          <p:cNvSpPr/>
          <p:nvPr/>
        </p:nvSpPr>
        <p:spPr>
          <a:xfrm>
            <a:off x="716399" y="5746909"/>
            <a:ext cx="6598801" cy="1834158"/>
          </a:xfrm>
          <a:prstGeom prst="roundRect">
            <a:avLst>
              <a:gd name="adj" fmla="val 499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928688" y="6459260"/>
            <a:ext cx="182285" cy="40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519868" y="5951577"/>
            <a:ext cx="4399359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Обучение кибербезопасности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519868" y="6394132"/>
            <a:ext cx="6189464" cy="982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Регулярное проведение занятий по кибербезопасности, где подростки узнают о видах опасного контента и методах защиты от него.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272DFF-829A-4FF0-9D7B-20E17E1116AA}"/>
              </a:ext>
            </a:extLst>
          </p:cNvPr>
          <p:cNvSpPr txBox="1"/>
          <p:nvPr/>
        </p:nvSpPr>
        <p:spPr>
          <a:xfrm>
            <a:off x="119752" y="952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13771" y="824523"/>
            <a:ext cx="10202738" cy="1161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Государственная система противодействия распространению запрещённого контента</a:t>
            </a:r>
            <a:endParaRPr lang="en-US" sz="3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50319" y="2119908"/>
            <a:ext cx="4257437" cy="613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617702" y="2965133"/>
            <a:ext cx="232255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Законы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50319" y="3366849"/>
            <a:ext cx="4257437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Принятие и исполнение законов, которые запрещают создание, распространение и хранение запрещенного контента.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186363" y="2119908"/>
            <a:ext cx="4257556" cy="613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2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153864" y="2965133"/>
            <a:ext cx="232255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Блокировка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186363" y="3366849"/>
            <a:ext cx="4257556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Блокировка доступа к сайтам и интернет-ресурсам, содержащим запрещенный контент.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22525" y="2119908"/>
            <a:ext cx="4257556" cy="613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3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690027" y="2965133"/>
            <a:ext cx="232255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Профилактика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22525" y="3366849"/>
            <a:ext cx="4257556" cy="1189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Проведение профилактических мероприятий, направленных на повышение осведомленности населения об опасности запрещенного контента.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186363" y="5206246"/>
            <a:ext cx="4257556" cy="613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4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153864" y="6051471"/>
            <a:ext cx="232255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151617"/>
                </a:solidFill>
                <a:latin typeface="Arial" panose="020B0604020202020204" pitchFamily="34" charset="0"/>
                <a:ea typeface="Montserrat Black" pitchFamily="34" charset="-122"/>
                <a:cs typeface="Arial" panose="020B0604020202020204" pitchFamily="34" charset="0"/>
              </a:rPr>
              <a:t>Сотрудничество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186363" y="6453188"/>
            <a:ext cx="4257556" cy="1189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Сотрудничество с международными организациями и правоохранительными органами для борьбы с распространением запрещенного контента.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2E8D1-4842-4EC7-A4F6-3B7D6D47A6F2}"/>
              </a:ext>
            </a:extLst>
          </p:cNvPr>
          <p:cNvSpPr txBox="1"/>
          <p:nvPr/>
        </p:nvSpPr>
        <p:spPr>
          <a:xfrm>
            <a:off x="97983" y="626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592</Words>
  <Application>Microsoft Office PowerPoint</Application>
  <PresentationFormat>Произвольный</PresentationFormat>
  <Paragraphs>87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2025-02-04T15:35:07Z</dcterms:created>
  <dcterms:modified xsi:type="dcterms:W3CDTF">2025-02-04T15:41:12Z</dcterms:modified>
</cp:coreProperties>
</file>