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34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79769"/>
            <a:ext cx="7315200" cy="3501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Безопасные действия в ситуациях криминогенного и антиобщественного характера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74170" y="3576894"/>
            <a:ext cx="6988629" cy="1778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Привет, восьмиклассники! Сегодня мы поговорим о важных вещах – о том, как вести себя в непростых ситуациях, чтобы сохранить себя и своих близких в безопасности. Наша задача – научиться распознавать опасности и правильно на них реагировать. Помните, знания – это сила, особенно когда речь идет о безопасности!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D260C-AA2E-4AE3-803B-33141F304C41}"/>
              </a:ext>
            </a:extLst>
          </p:cNvPr>
          <p:cNvSpPr txBox="1"/>
          <p:nvPr/>
        </p:nvSpPr>
        <p:spPr>
          <a:xfrm>
            <a:off x="0" y="5616381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«Безопасные действия в ситуациях криминогенного и антиобщественного характера»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2E7C3-7B30-44A3-878B-9817AFF6C3CD}"/>
              </a:ext>
            </a:extLst>
          </p:cNvPr>
          <p:cNvSpPr txBox="1"/>
          <p:nvPr/>
        </p:nvSpPr>
        <p:spPr>
          <a:xfrm>
            <a:off x="12790704" y="77179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31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023" y="3285649"/>
            <a:ext cx="13122354" cy="1346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Опасности криминогенного характера в общественных местах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4023" y="5170765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Карманные кражи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4023" y="5722739"/>
            <a:ext cx="4023241" cy="172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Будьте внимательны к своим вещам в транспорте, на рынках, в магазинах. Не держите кошелек в заднем кармане. Используйте сумки с надежными застежками.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10426" y="5170765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Мошенничество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10426" y="5722739"/>
            <a:ext cx="4023241" cy="172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 доверяйте незнакомцам, предлагающим "выгодные" сделки. Остерегайтесь уличных гадалок и "помощников" при снятии денег в банкомате.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66828" y="5170765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Хулиганство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6828" y="5722739"/>
            <a:ext cx="4023241" cy="1379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Старайтесь избегать темных переулков и плохо освещенных мест. Если видите агрессивную компанию, лучше обойдите стороной.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8AED9-4A63-4640-B707-3FD3C78C4466}"/>
              </a:ext>
            </a:extLst>
          </p:cNvPr>
          <p:cNvSpPr txBox="1"/>
          <p:nvPr/>
        </p:nvSpPr>
        <p:spPr>
          <a:xfrm>
            <a:off x="12790704" y="77179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82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Безопасные действия при возникновении криминогенных ситуаций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58929" y="3386138"/>
            <a:ext cx="1800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301127"/>
            <a:ext cx="37551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Сохраняйте спокойствие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791545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Паника – плохой советчик. Постарайтесь взять себя в руки и оценить ситуацию.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13201" y="3386138"/>
            <a:ext cx="34123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65783" y="3301127"/>
            <a:ext cx="40708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Не привлекайте внимание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5783" y="3791545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Если стали свидетелем преступления, не геройствуйте. Ваша задача – остаться в безопасности и сообщить о случившемся в полицию.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57251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69394" y="5810131"/>
            <a:ext cx="3589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5309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Запомните детали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30906" y="6215539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Постарайтесь запомнить приметы преступника, номер автомобиля, направление движения.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8667" y="57251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497723" y="5810131"/>
            <a:ext cx="3721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165783" y="5725120"/>
            <a:ext cx="32636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Сообщите в полицию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165783" y="6215539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Позвоните по номеру 102 или 112 и сообщите все, что знаете.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E1F588-3A54-4268-AB0E-CDC63EC314D4}"/>
              </a:ext>
            </a:extLst>
          </p:cNvPr>
          <p:cNvSpPr txBox="1"/>
          <p:nvPr/>
        </p:nvSpPr>
        <p:spPr>
          <a:xfrm>
            <a:off x="12790704" y="77179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202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Действия при обнаружении бесхозных и потенциально опасных предметов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49748"/>
            <a:ext cx="3260646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3997166"/>
            <a:ext cx="280701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Не трогайте предмет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20604" y="4841915"/>
            <a:ext cx="280701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Ни в коем случае не прикасайтесь к подозрительному предмету. Это может быть опасно!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35" y="2749748"/>
            <a:ext cx="3260765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281249" y="3997166"/>
            <a:ext cx="2807137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Отойдите на безопасное расстояние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281249" y="5196245"/>
            <a:ext cx="280713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Отойдите от предмета как можно дальше и предупредите окружающих об 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749748"/>
            <a:ext cx="3260646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42014" y="3997166"/>
            <a:ext cx="280701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Сообщите в полицию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542014" y="4841915"/>
            <a:ext cx="280701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Позвоните по номеру 102 или 112 и сообщите о находке. Укажите точное местоположение предмета.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5846" y="2749748"/>
            <a:ext cx="3260765" cy="90725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02660" y="3997166"/>
            <a:ext cx="2807137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Дождитесь прибытия специалистов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0802660" y="5196245"/>
            <a:ext cx="280713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 покидайте место происшествия до прибытия полиции или спасателей.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F9592-FC81-47C3-B40B-200AE6FE946E}"/>
              </a:ext>
            </a:extLst>
          </p:cNvPr>
          <p:cNvSpPr txBox="1"/>
          <p:nvPr/>
        </p:nvSpPr>
        <p:spPr>
          <a:xfrm>
            <a:off x="12790704" y="77179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2949" y="576501"/>
            <a:ext cx="13164503" cy="1308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Порядок действий в условиях террористического акта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35606" y="2199323"/>
            <a:ext cx="22860" cy="5453777"/>
          </a:xfrm>
          <a:prstGeom prst="roundRect">
            <a:avLst>
              <a:gd name="adj" fmla="val 384756"/>
            </a:avLst>
          </a:prstGeom>
          <a:solidFill>
            <a:srgbClr val="6D9121"/>
          </a:solidFill>
          <a:ln/>
        </p:spPr>
      </p:sp>
      <p:sp>
        <p:nvSpPr>
          <p:cNvPr id="4" name="Shape 2"/>
          <p:cNvSpPr/>
          <p:nvPr/>
        </p:nvSpPr>
        <p:spPr>
          <a:xfrm>
            <a:off x="1259741" y="2658904"/>
            <a:ext cx="732949" cy="22860"/>
          </a:xfrm>
          <a:prstGeom prst="roundRect">
            <a:avLst>
              <a:gd name="adj" fmla="val 384756"/>
            </a:avLst>
          </a:prstGeom>
          <a:solidFill>
            <a:srgbClr val="6D9121"/>
          </a:solidFill>
          <a:ln/>
        </p:spPr>
      </p:sp>
      <p:sp>
        <p:nvSpPr>
          <p:cNvPr id="5" name="Shape 3"/>
          <p:cNvSpPr/>
          <p:nvPr/>
        </p:nvSpPr>
        <p:spPr>
          <a:xfrm>
            <a:off x="811470" y="2434828"/>
            <a:ext cx="471130" cy="471130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3870" y="2513290"/>
            <a:ext cx="166211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1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198727" y="2408634"/>
            <a:ext cx="3467933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Сохраняйте спокойствие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198727" y="2861429"/>
            <a:ext cx="11698724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Помните, паника – ваш враг. Старайтесь сохранять хладнокровие и не поддавайтесь панике окружающих.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59741" y="4074676"/>
            <a:ext cx="732949" cy="22860"/>
          </a:xfrm>
          <a:prstGeom prst="roundRect">
            <a:avLst>
              <a:gd name="adj" fmla="val 384756"/>
            </a:avLst>
          </a:prstGeom>
          <a:solidFill>
            <a:srgbClr val="6D9121"/>
          </a:solidFill>
          <a:ln/>
        </p:spPr>
      </p:sp>
      <p:sp>
        <p:nvSpPr>
          <p:cNvPr id="10" name="Shape 8"/>
          <p:cNvSpPr/>
          <p:nvPr/>
        </p:nvSpPr>
        <p:spPr>
          <a:xfrm>
            <a:off x="811470" y="3850600"/>
            <a:ext cx="471130" cy="471130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89456" y="3929063"/>
            <a:ext cx="315039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2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198727" y="3824407"/>
            <a:ext cx="2658070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Оцените ситуацию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98727" y="4277201"/>
            <a:ext cx="11698724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Определите, где находятся выходы, укрытия. Если есть возможность, покиньте опасную зону.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59741" y="5490448"/>
            <a:ext cx="732949" cy="22860"/>
          </a:xfrm>
          <a:prstGeom prst="roundRect">
            <a:avLst>
              <a:gd name="adj" fmla="val 384756"/>
            </a:avLst>
          </a:prstGeom>
          <a:solidFill>
            <a:srgbClr val="6D9121"/>
          </a:solidFill>
          <a:ln/>
        </p:spPr>
      </p:sp>
      <p:sp>
        <p:nvSpPr>
          <p:cNvPr id="15" name="Shape 13"/>
          <p:cNvSpPr/>
          <p:nvPr/>
        </p:nvSpPr>
        <p:spPr>
          <a:xfrm>
            <a:off x="811470" y="5266373"/>
            <a:ext cx="471130" cy="471130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81241" y="5344835"/>
            <a:ext cx="331470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3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198727" y="5240179"/>
            <a:ext cx="3244096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Следуйте инструкциям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198727" y="5692973"/>
            <a:ext cx="11698724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Выполняйте указания сотрудников правоохранительных органов и спасателей. Не мешайте их работе.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259741" y="6906220"/>
            <a:ext cx="732949" cy="22860"/>
          </a:xfrm>
          <a:prstGeom prst="roundRect">
            <a:avLst>
              <a:gd name="adj" fmla="val 384756"/>
            </a:avLst>
          </a:prstGeom>
          <a:solidFill>
            <a:srgbClr val="6D9121"/>
          </a:solidFill>
          <a:ln/>
        </p:spPr>
      </p:sp>
      <p:sp>
        <p:nvSpPr>
          <p:cNvPr id="20" name="Shape 18"/>
          <p:cNvSpPr/>
          <p:nvPr/>
        </p:nvSpPr>
        <p:spPr>
          <a:xfrm>
            <a:off x="811470" y="6682145"/>
            <a:ext cx="471130" cy="471130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75169" y="6760607"/>
            <a:ext cx="343614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4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198727" y="6655951"/>
            <a:ext cx="2617708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Помогите другим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198727" y="7108746"/>
            <a:ext cx="11698724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Если можете, окажите помощь раненым и нуждающимся. Но не рискуйте своей жизнью.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55687-43C2-4469-9BAA-5813D4E15C86}"/>
              </a:ext>
            </a:extLst>
          </p:cNvPr>
          <p:cNvSpPr txBox="1"/>
          <p:nvPr/>
        </p:nvSpPr>
        <p:spPr>
          <a:xfrm>
            <a:off x="12790704" y="77179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7453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Правила поведения при захвате и освобождении заложников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32259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066693"/>
            <a:ext cx="46187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Не провоцируйте террористов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557111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 спорьте, не кричите, не оказывайте сопротивление. Выполняйте все требования захватчиков.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2832259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63101" y="3066693"/>
            <a:ext cx="37551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Сохраняйте спокойствие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63101" y="3557111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Постарайтесь расслабиться и не думать о плохом. Это поможет вам сохранить силы и ясность ума.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5107067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8224" y="5341501"/>
            <a:ext cx="40708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Не привлекайте внимание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8224" y="5831919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 смотрите в глаза террористам, не делайте резких движений. Старайтесь быть незаметным.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8667" y="5107067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63101" y="5341501"/>
            <a:ext cx="58127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При освобождении – ложитесь на пол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63101" y="5831919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Когда начнется штурм, ложитесь на пол, закройте голову руками и не двигайтесь до окончания операции.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9E43B7-8223-4CF6-9C21-9A34B02674F7}"/>
              </a:ext>
            </a:extLst>
          </p:cNvPr>
          <p:cNvSpPr txBox="1"/>
          <p:nvPr/>
        </p:nvSpPr>
        <p:spPr>
          <a:xfrm>
            <a:off x="12790704" y="77179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044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925" y="3188137"/>
            <a:ext cx="13168551" cy="1305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Взаимодействие с правоохранительными органами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5" y="4806553"/>
            <a:ext cx="522089" cy="5220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925" y="5537478"/>
            <a:ext cx="3952042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Сообщайте о преступлениях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0925" y="5989082"/>
            <a:ext cx="4180642" cy="1002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Если вы стали свидетелем или жертвой преступления, не молчите. Сообщите об этом в полицию.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820" y="4806553"/>
            <a:ext cx="522089" cy="52208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24820" y="5537478"/>
            <a:ext cx="4180642" cy="652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Сотрудничайте со следствием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24820" y="6315432"/>
            <a:ext cx="4180642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Предоставьте следователям всю имеющуюся у вас информацию, которая может помочь в раскрытии преступления.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715" y="4806553"/>
            <a:ext cx="522089" cy="5220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8715" y="5537478"/>
            <a:ext cx="3712607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Обращайтесь за помощью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8715" y="5989082"/>
            <a:ext cx="4180642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Если вы чувствуете, что вам угрожает опасность, не стесняйтесь обращаться за помощью к сотрудникам правоохранительных органов.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E5AE4-FB91-400E-93DF-8E49E66FF48C}"/>
              </a:ext>
            </a:extLst>
          </p:cNvPr>
          <p:cNvSpPr txBox="1"/>
          <p:nvPr/>
        </p:nvSpPr>
        <p:spPr>
          <a:xfrm>
            <a:off x="12790704" y="77179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585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2025-02-27T14:53:50Z</dcterms:created>
  <dcterms:modified xsi:type="dcterms:W3CDTF">2025-02-27T14:58:12Z</dcterms:modified>
</cp:coreProperties>
</file>