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71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09828"/>
            <a:ext cx="7315200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Деструктивные течения в интернете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11144" y="1582920"/>
            <a:ext cx="6977742" cy="2281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 современном мире Интернет стал неотъемлемой частью жизни каждого человека, в том числе и подростков. Однако, виртуальный мир таит в себе опасности, о которых необходимо знать и уметь противостоять. Сегодня мы поговорим о деструктивных течениях в интернете, их признаках и способах защиты от них.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F8597-6CFC-4022-B8DC-3A4779E53195}"/>
              </a:ext>
            </a:extLst>
          </p:cNvPr>
          <p:cNvSpPr txBox="1"/>
          <p:nvPr/>
        </p:nvSpPr>
        <p:spPr>
          <a:xfrm>
            <a:off x="7315200" y="443802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«Деструктивные течения в интернете, их признаки, опасности»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A7F51-3225-4065-A83A-51542A005A82}"/>
              </a:ext>
            </a:extLst>
          </p:cNvPr>
          <p:cNvSpPr txBox="1"/>
          <p:nvPr/>
        </p:nvSpPr>
        <p:spPr>
          <a:xfrm>
            <a:off x="141523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8045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30497" y="3270052"/>
            <a:ext cx="11169406" cy="1261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b="1" kern="0" spc="-119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Понятие и сущность деструктивных течений в интернете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0451" y="5045869"/>
            <a:ext cx="6303169" cy="2401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Деструктивные течения в интернете - это группы людей, объединенные идеями, противоречащими общепринятым нормам морали и права. Они распространяют негативную информацию, пропагандируют насилие, ненависть, экстремизм, самоубийства. Такие сообщества часто скрываются под маской анонимности, используя закрытые чаты, форумы, соцсети.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84400" y="5045869"/>
            <a:ext cx="6303169" cy="1715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Эти течения представляют угрозу для молодежи, так как она наиболее восприимчива к влиянию и манипуляциям. Молодые люди, сталкиваясь с агрессивной информацией и давлением, могут быть легко вовлечены в противоправную деятельность.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CDE67-3B8A-48E8-8144-7463FBAF1782}"/>
              </a:ext>
            </a:extLst>
          </p:cNvPr>
          <p:cNvSpPr txBox="1"/>
          <p:nvPr/>
        </p:nvSpPr>
        <p:spPr>
          <a:xfrm>
            <a:off x="141523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4093" y="1447588"/>
            <a:ext cx="914221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Признаки деструктивных течений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882027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495901" y="2882027"/>
            <a:ext cx="291048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Агрессивный контент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95901" y="3377565"/>
            <a:ext cx="56996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Посты, комментарии, сообщения, наполненные ненавистью, призывами к насилию, оскорблениями.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34858" y="2882027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093035" y="2882027"/>
            <a:ext cx="494549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Навязывание негативных ценностей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093035" y="3377565"/>
            <a:ext cx="569964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Пропаганда наркотиков, алкоголя, насилия, самоубийства, сект, экстремистских идей.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37724" y="5035153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495901" y="5035153"/>
            <a:ext cx="306788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Попытки манипуляции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495901" y="5530691"/>
            <a:ext cx="569964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Призывы к участию в противоправных действиях, запугивание, угрозы, шантаж.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34858" y="5035153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093035" y="5035153"/>
            <a:ext cx="331922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Замкнутость сообщества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093035" y="5530691"/>
            <a:ext cx="56996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Закрытые группы, чаты, где участники скрывают свою личность, используют анонимные профили.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9C407A-7E75-44FE-92E6-39DF3D50BB20}"/>
              </a:ext>
            </a:extLst>
          </p:cNvPr>
          <p:cNvSpPr txBox="1"/>
          <p:nvPr/>
        </p:nvSpPr>
        <p:spPr>
          <a:xfrm>
            <a:off x="141523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62505" y="1049604"/>
            <a:ext cx="12105390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Виды противоправных действий в интернет-пространстве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830592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36683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Кибербуллинг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4163854"/>
            <a:ext cx="2969419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Преследование, угрозы, унижение, оскорбления в интернете, распространение компрометирующей информации.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116" y="2830592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66116" y="36683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Хакерские атаки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166116" y="4163854"/>
            <a:ext cx="2969538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Несанкционированный доступ к чужим аккаунтам, кража персональных данных, разрушение компьютерных систем.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627" y="2830592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94627" y="3668316"/>
            <a:ext cx="2969538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Распространение вредоносных программ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94627" y="4867751"/>
            <a:ext cx="296953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Вирусы, трояны, которые могут повредить данные, украсть информацию или управлять компьютером.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3138" y="2830592"/>
            <a:ext cx="598408" cy="59840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23138" y="3668316"/>
            <a:ext cx="2969538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Торговля наркотиками, оружием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0823138" y="4867751"/>
            <a:ext cx="2969538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Использование интернета для незаконного оборота наркотиков, оружия, других запрещенных товаров.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C7011-2DF6-4A78-8C39-855A5643DF8F}"/>
              </a:ext>
            </a:extLst>
          </p:cNvPr>
          <p:cNvSpPr txBox="1"/>
          <p:nvPr/>
        </p:nvSpPr>
        <p:spPr>
          <a:xfrm>
            <a:off x="141523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35188" y="1500544"/>
            <a:ext cx="623875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Правовые последствия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491859"/>
            <a:ext cx="1196816" cy="14362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393513" y="2731175"/>
            <a:ext cx="483179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Административная ответственность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93513" y="3226713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Штрафы, обязательные работы, исправительные работы, арест.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928110"/>
            <a:ext cx="1196816" cy="143625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93513" y="4167426"/>
            <a:ext cx="366105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Уголовная ответственность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393513" y="4662964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Лишение свободы, штрафы, конфискация имущества.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5364361"/>
            <a:ext cx="1196816" cy="143625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393513" y="56036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Потеря репутации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393513" y="6099215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Сложности с трудоустройством, обучением, общением.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1C047-8F1A-4918-9654-B54C61694EA8}"/>
              </a:ext>
            </a:extLst>
          </p:cNvPr>
          <p:cNvSpPr txBox="1"/>
          <p:nvPr/>
        </p:nvSpPr>
        <p:spPr>
          <a:xfrm>
            <a:off x="141523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70067" y="1372731"/>
            <a:ext cx="106902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Практические навыки противодействия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586395"/>
            <a:ext cx="179427" cy="1261586"/>
          </a:xfrm>
          <a:prstGeom prst="roundRect">
            <a:avLst>
              <a:gd name="adj" fmla="val 56034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376124" y="2586395"/>
            <a:ext cx="534221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Критически анализируйте информацию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376124" y="3081933"/>
            <a:ext cx="124165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Проверяйте факты, источники, обращайте внимание на манипуляции, не верьте всему, что видите в интернете.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196697" y="4087297"/>
            <a:ext cx="179427" cy="878562"/>
          </a:xfrm>
          <a:prstGeom prst="roundRect">
            <a:avLst>
              <a:gd name="adj" fmla="val 56034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735098" y="4087297"/>
            <a:ext cx="318385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Не доверяйте анонимам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735098" y="4582835"/>
            <a:ext cx="1205757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 ведите личные беседы с неизвестными людьми, будьте осторожны с незнакомцами в онлайн-играх.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555790" y="5205174"/>
            <a:ext cx="179427" cy="1261586"/>
          </a:xfrm>
          <a:prstGeom prst="roundRect">
            <a:avLst>
              <a:gd name="adj" fmla="val 56034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094190" y="5205174"/>
            <a:ext cx="544580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Сообщайте о противоправных действиях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094190" y="5700712"/>
            <a:ext cx="116984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Если вы видите нарушение закона, сообщите об этом родителям, учителям, правоохранительным органам.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3D689-A782-402A-BF55-42DF55EA70E8}"/>
              </a:ext>
            </a:extLst>
          </p:cNvPr>
          <p:cNvSpPr txBox="1"/>
          <p:nvPr/>
        </p:nvSpPr>
        <p:spPr>
          <a:xfrm>
            <a:off x="141523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9969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03445" y="2762190"/>
            <a:ext cx="5223510" cy="541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b="1" kern="0" spc="-102" dirty="0">
                <a:solidFill>
                  <a:srgbClr val="FFFFF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Роль семьи и общества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93" y="3622596"/>
            <a:ext cx="2201466" cy="13374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936802" y="4280297"/>
            <a:ext cx="85130" cy="3680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800" b="1" kern="0" spc="-54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1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264110" y="3953708"/>
            <a:ext cx="2164437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kern="0" spc="-51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Открытое общение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264110" y="4334589"/>
            <a:ext cx="8069580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Обсуждайте с детьми опасности интернета, учите их распознавать деструктивные течения.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5126117" y="4973479"/>
            <a:ext cx="8814435" cy="11430"/>
          </a:xfrm>
          <a:prstGeom prst="roundRect">
            <a:avLst>
              <a:gd name="adj" fmla="val 676044"/>
            </a:avLst>
          </a:prstGeom>
          <a:solidFill>
            <a:srgbClr val="971B55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960" y="5005983"/>
            <a:ext cx="4403050" cy="13374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912632" y="5490686"/>
            <a:ext cx="133707" cy="3680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800" b="1" kern="0" spc="-54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6364962" y="5337096"/>
            <a:ext cx="3364349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kern="0" spc="-51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Профилактические мероприятия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6364962" y="5717977"/>
            <a:ext cx="5573197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Школьные уроки, лекции, тренинги по интернет-безопасности.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6226969" y="6356866"/>
            <a:ext cx="7713583" cy="11430"/>
          </a:xfrm>
          <a:prstGeom prst="roundRect">
            <a:avLst>
              <a:gd name="adj" fmla="val 676044"/>
            </a:avLst>
          </a:prstGeom>
          <a:solidFill>
            <a:srgbClr val="971B55"/>
          </a:solidFill>
          <a:ln/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28" y="6389370"/>
            <a:ext cx="6604516" cy="1337429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913942" y="6874073"/>
            <a:ext cx="130969" cy="3680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800" b="1" kern="0" spc="-54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7465695" y="6573322"/>
            <a:ext cx="2164437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kern="0" spc="-51" dirty="0">
                <a:solidFill>
                  <a:srgbClr val="E5E0DF"/>
                </a:solidFill>
                <a:latin typeface="Arial" panose="020B0604020202020204" pitchFamily="34" charset="0"/>
                <a:ea typeface="Overpass Bold" pitchFamily="34" charset="-122"/>
                <a:cs typeface="Arial" panose="020B0604020202020204" pitchFamily="34" charset="0"/>
              </a:rPr>
              <a:t>Позитивный пример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7465695" y="6954202"/>
            <a:ext cx="6336863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Проявляйте заботу, доверие, поддерживайте здоровые интересы подростков.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D293F7-BC71-4162-9105-A2C9A08B4820}"/>
              </a:ext>
            </a:extLst>
          </p:cNvPr>
          <p:cNvSpPr txBox="1"/>
          <p:nvPr/>
        </p:nvSpPr>
        <p:spPr>
          <a:xfrm>
            <a:off x="141523" y="127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490</Words>
  <Application>Microsoft Office PowerPoint</Application>
  <PresentationFormat>Произвольный</PresentationFormat>
  <Paragraphs>64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2025-02-05T15:49:43Z</dcterms:created>
  <dcterms:modified xsi:type="dcterms:W3CDTF">2025-02-05T16:04:10Z</dcterms:modified>
</cp:coreProperties>
</file>