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0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70505"/>
            <a:ext cx="73152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Живи без пива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00257" y="1119446"/>
            <a:ext cx="694508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Привет, ребята! Сегодня мы поговорим о важности трезвости. В 9 классе уже многие из вас, наверное, задумывались о том, попробовать пиво, но не спешите! Давайте разберемся, почему алкоголь, даже пиво, может быть опасен для вас.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FB540-1B30-4B10-8A22-91A241CC4275}"/>
              </a:ext>
            </a:extLst>
          </p:cNvPr>
          <p:cNvSpPr txBox="1"/>
          <p:nvPr/>
        </p:nvSpPr>
        <p:spPr>
          <a:xfrm>
            <a:off x="7315200" y="3691165"/>
            <a:ext cx="7315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9 классе по теме: "Живи без пива. День трезвости"</a:t>
            </a:r>
          </a:p>
          <a:p>
            <a:pPr algn="ctr"/>
            <a:r>
              <a:rPr lang="ru-RU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7392D-1A92-4717-891D-6E062B86387A}"/>
              </a:ext>
            </a:extLst>
          </p:cNvPr>
          <p:cNvSpPr txBox="1"/>
          <p:nvPr/>
        </p:nvSpPr>
        <p:spPr>
          <a:xfrm>
            <a:off x="185061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31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023" y="3285649"/>
            <a:ext cx="13122354" cy="1346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00" dirty="0">
                <a:solidFill>
                  <a:srgbClr val="FBF3FA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Актуальность проблемы подросткового алкоголизма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4023" y="5170765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FBF3FA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Статистика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4023" y="5722739"/>
            <a:ext cx="6298406" cy="172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Согласно исследованиям, алкоголизм среди подростков становится все более распространенным явлением. Многие молодые люди считают пиво "безопасным" напитком, но это не так! Влияние алкоголя на неокрепший организм может быть очень серьезным.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85591" y="5170765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FBF3FA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Последствия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85591" y="5722739"/>
            <a:ext cx="6298406" cy="172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Алкоголь негативно влияет на психику, снижает успеваемость, приводит к проблемам в отношениях с близкими. Кроме того, регулярное употребление алкоголя может привести к зависимостям и серьезным заболеваниям в будущем.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AA9CA-F988-4E45-9E77-1BD77887647F}"/>
              </a:ext>
            </a:extLst>
          </p:cNvPr>
          <p:cNvSpPr txBox="1"/>
          <p:nvPr/>
        </p:nvSpPr>
        <p:spPr>
          <a:xfrm>
            <a:off x="185061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0221"/>
            <a:ext cx="81644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Мифы о безопасности пива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743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6BD8"/>
          </a:solidFill>
          <a:ln/>
        </p:spPr>
      </p:sp>
      <p:sp>
        <p:nvSpPr>
          <p:cNvPr id="4" name="Text 2"/>
          <p:cNvSpPr/>
          <p:nvPr/>
        </p:nvSpPr>
        <p:spPr>
          <a:xfrm>
            <a:off x="946785" y="3159323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074313"/>
            <a:ext cx="30605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Пиво - не алкоголь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564731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Это неправда! Пиво содержит алкоголь, и его влияние на организм такое же, как и у других спиртных напитков.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0743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6BD8"/>
          </a:solidFill>
          <a:ln/>
        </p:spPr>
      </p:sp>
      <p:sp>
        <p:nvSpPr>
          <p:cNvPr id="8" name="Text 6"/>
          <p:cNvSpPr/>
          <p:nvPr/>
        </p:nvSpPr>
        <p:spPr>
          <a:xfrm>
            <a:off x="5369957" y="3159323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074313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Пиво - безопасно для подростков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919061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Алкоголь вреден в любом возрасте, особенно для неокрепшего организма подростка. Пиво может вызывать зависимость и проблемы со здоровьем.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0743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6BD8"/>
          </a:solidFill>
          <a:ln/>
        </p:spPr>
      </p:sp>
      <p:sp>
        <p:nvSpPr>
          <p:cNvPr id="12" name="Text 10"/>
          <p:cNvSpPr/>
          <p:nvPr/>
        </p:nvSpPr>
        <p:spPr>
          <a:xfrm>
            <a:off x="9793129" y="3159323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074313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Пиво помогает расслабиться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919061"/>
            <a:ext cx="345924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Пиво может создавать иллюзию расслабления, но это только временный эффект. В долгосрочной перспективе алкоголь вызывает проблемы с психикой и физическим здоровьем.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6CBF5E-A37C-4650-824D-88DB2A07A84A}"/>
              </a:ext>
            </a:extLst>
          </p:cNvPr>
          <p:cNvSpPr txBox="1"/>
          <p:nvPr/>
        </p:nvSpPr>
        <p:spPr>
          <a:xfrm>
            <a:off x="185061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1155" y="728424"/>
            <a:ext cx="9778722" cy="599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FBF3FA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Влияние пива на организм подростка</a:t>
            </a:r>
            <a:endParaRPr lang="en-US"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872" y="1711166"/>
            <a:ext cx="1644372" cy="14116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21085" y="2408158"/>
            <a:ext cx="143828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006935" y="1902857"/>
            <a:ext cx="388084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Повреждение головного мозга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006935" y="2317433"/>
            <a:ext cx="8760619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Алкоголь влияет на развитие мозга, что может привести к проблемам с памятью, вниманием и концентрацией.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863108" y="3137178"/>
            <a:ext cx="9048274" cy="11430"/>
          </a:xfrm>
          <a:prstGeom prst="roundRect">
            <a:avLst>
              <a:gd name="adj" fmla="val 251662"/>
            </a:avLst>
          </a:prstGeom>
          <a:solidFill>
            <a:srgbClr val="FF6BD8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746" y="3170634"/>
            <a:ext cx="3288744" cy="141160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21204" y="3684746"/>
            <a:ext cx="143828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29181" y="3362325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Зависимость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29181" y="3776901"/>
            <a:ext cx="7938373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Регулярное употребление пива может вызвать зависимость, что приведет к проблемам с учебой, работой и отношениями.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685353" y="4596646"/>
            <a:ext cx="8226028" cy="11430"/>
          </a:xfrm>
          <a:prstGeom prst="roundRect">
            <a:avLst>
              <a:gd name="adj" fmla="val 251662"/>
            </a:avLst>
          </a:prstGeom>
          <a:solidFill>
            <a:srgbClr val="FF6BD8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500" y="4630103"/>
            <a:ext cx="4933117" cy="141160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21085" y="5144214"/>
            <a:ext cx="143828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3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651308" y="4821793"/>
            <a:ext cx="3018473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Проблемы со здоровьем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651308" y="5236369"/>
            <a:ext cx="7116247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Алкоголь может вызвать различные заболевания, такие как цирроз печени, панкреатит, сердечно-сосудистые заболевания.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6507480" y="6056114"/>
            <a:ext cx="7403902" cy="11430"/>
          </a:xfrm>
          <a:prstGeom prst="roundRect">
            <a:avLst>
              <a:gd name="adj" fmla="val 251662"/>
            </a:avLst>
          </a:prstGeom>
          <a:solidFill>
            <a:srgbClr val="FF6BD8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74" y="6089571"/>
            <a:ext cx="6577489" cy="141160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21085" y="6603683"/>
            <a:ext cx="143828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4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473553" y="6281261"/>
            <a:ext cx="3018473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Проблемы с поведением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7473553" y="6695837"/>
            <a:ext cx="6294001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Подростки, употребляющие алкоголь, чаще склонны к агрессивному поведению, нарушению закона и несчастным случаям.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02F18E-E2E4-44AF-BA05-FBAB6B514AB5}"/>
              </a:ext>
            </a:extLst>
          </p:cNvPr>
          <p:cNvSpPr txBox="1"/>
          <p:nvPr/>
        </p:nvSpPr>
        <p:spPr>
          <a:xfrm>
            <a:off x="185061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40969"/>
            <a:ext cx="81644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Правовая ответственность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89910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883700"/>
            <a:ext cx="30605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Несовершеннолетние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374118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Продажа алкоголя несовершеннолетним запрещена. Нарушение этого правила карается штрафами и административной ответственностью.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089910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8837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Употребление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374118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Употребление алкоголя несовершеннолетними также карается законом, в зависимости от возраста и обстоятельств.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089910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8837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Ответственность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374118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За нарушение закона могут быть привлечены не только подростки, но и взрослые, которые продавали им алкоголь.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F9AA2-9132-47AC-864B-DFE64EB8D787}"/>
              </a:ext>
            </a:extLst>
          </p:cNvPr>
          <p:cNvSpPr txBox="1"/>
          <p:nvPr/>
        </p:nvSpPr>
        <p:spPr>
          <a:xfrm>
            <a:off x="185061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68561"/>
            <a:ext cx="115663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Альтернативы употреблению алкоголя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Спорт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68022" y="2634734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Занятия спортом - отличный способ провести время с друзьями и получить заряд 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Творчество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022" y="4449247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Рисование, музыка, танцы - это не только хобби, но и способ самовыражения и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Общение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8022" y="6263759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Проводите время с друзьями, играйте в игры, разговаривайте, делитесь интересами.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D6581-DF31-4832-93CE-264E177EAB41}"/>
              </a:ext>
            </a:extLst>
          </p:cNvPr>
          <p:cNvSpPr txBox="1"/>
          <p:nvPr/>
        </p:nvSpPr>
        <p:spPr>
          <a:xfrm>
            <a:off x="185061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44985"/>
            <a:ext cx="105458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Arial" panose="020B0604020202020204" pitchFamily="34" charset="0"/>
                <a:ea typeface="Fira Mono Medium" pitchFamily="34" charset="-122"/>
                <a:cs typeface="Arial" panose="020B0604020202020204" pitchFamily="34" charset="0"/>
              </a:rPr>
              <a:t>Формирование осознанной позиции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6939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Помните, что ваше здоровье и будущее в ваших руках. Принимайте решения осознанно, делайте выбор в пользу трезвости. Не поддавайтесь давлению, будьте верны своим принципам!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CEB88-AF51-4913-A204-E8FCF22CF351}"/>
              </a:ext>
            </a:extLst>
          </p:cNvPr>
          <p:cNvSpPr txBox="1"/>
          <p:nvPr/>
        </p:nvSpPr>
        <p:spPr>
          <a:xfrm>
            <a:off x="185061" y="1666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495</Words>
  <Application>Microsoft Office PowerPoint</Application>
  <PresentationFormat>Произвольный</PresentationFormat>
  <Paragraphs>63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2025-01-09T10:51:49Z</dcterms:created>
  <dcterms:modified xsi:type="dcterms:W3CDTF">2025-01-09T10:56:04Z</dcterms:modified>
</cp:coreProperties>
</file>