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4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17714" y="-97971"/>
            <a:ext cx="6847114" cy="832757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629400" y="60791"/>
            <a:ext cx="8001000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Защита прав в цифровом пространстве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847114" y="1644338"/>
            <a:ext cx="759822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Добро пожаловать на урок! Сегодня мы обсудим важную тему: защиту прав в цифровом пространстве. Мы разберемся, какие права у нас есть в онлайн-мире, как себя обезопасить и какие последствия могут быть за действия в интернете.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7ADBA-1903-4A15-932B-6C7EAC899BEC}"/>
              </a:ext>
            </a:extLst>
          </p:cNvPr>
          <p:cNvSpPr txBox="1"/>
          <p:nvPr/>
        </p:nvSpPr>
        <p:spPr>
          <a:xfrm>
            <a:off x="6629401" y="4697579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«Защита прав в цифровом пространстве»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E9E08-29B3-4823-86A0-09AF2F582C7A}"/>
              </a:ext>
            </a:extLst>
          </p:cNvPr>
          <p:cNvSpPr txBox="1"/>
          <p:nvPr/>
        </p:nvSpPr>
        <p:spPr>
          <a:xfrm>
            <a:off x="283047" y="2934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67752" y="1996145"/>
            <a:ext cx="120948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Права человека в цифровом пространстве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457099"/>
            <a:ext cx="34850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Право на свободу слова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38243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право дает возможность выражать свои мысли и идеи в интернете, но в рамках закона. Мы можем делиться информацией, писать статьи, создавать блоги, вести соцсети, но должны помнить о границах.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457099"/>
            <a:ext cx="62447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Право на неприкосновенность частной жизни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392573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право гарантирует защиту личной информации, такую как данные о местоположении, фотографии, переписки. Важно контролировать, какую информацию мы публикуем и кому предоставляем доступ.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CF697-FD97-4551-82AA-19914C763ADE}"/>
              </a:ext>
            </a:extLst>
          </p:cNvPr>
          <p:cNvSpPr txBox="1"/>
          <p:nvPr/>
        </p:nvSpPr>
        <p:spPr>
          <a:xfrm>
            <a:off x="283047" y="2934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07753" y="2009599"/>
            <a:ext cx="94995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Безопасность в цифровой среде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271361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0651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Сильные пароли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555569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Сложные пароли с комбинацией букв, цифр и символов, используемые в разных аккаунтах, значительно повышают защиту.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271361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065151"/>
            <a:ext cx="40056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Антивирусные программы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555569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Надежный антивирус предотвращает заражение вирусами, блокирует вредоносные сайты и программы, обеспечивая безопасность данных.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271361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065151"/>
            <a:ext cx="40497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Виртуальные частные сети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555569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VPN шифрует интернет-соединение, обеспечивая конфиденциальность и анонимность в сети, особенно при использовании публичного Wi-Fi.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81AB3-C11F-4257-96D8-05D159E7A842}"/>
              </a:ext>
            </a:extLst>
          </p:cNvPr>
          <p:cNvSpPr txBox="1"/>
          <p:nvPr/>
        </p:nvSpPr>
        <p:spPr>
          <a:xfrm>
            <a:off x="283047" y="2934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49336" y="1623536"/>
            <a:ext cx="119316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Ответственность за действия в интернете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712244"/>
            <a:ext cx="4196358" cy="3853934"/>
          </a:xfrm>
          <a:prstGeom prst="roundRect">
            <a:avLst>
              <a:gd name="adj" fmla="val 24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946678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Ответственность за информацию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8224" y="3791426"/>
            <a:ext cx="372749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Мы несем ответственность за размещаемую информацию, особенно за распространение ложных или клеветнических данных. Оскорбления, угрозы, дискриминация могут иметь серьезные последствия.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712244"/>
            <a:ext cx="4196358" cy="3853934"/>
          </a:xfrm>
          <a:prstGeom prst="roundRect">
            <a:avLst>
              <a:gd name="adj" fmla="val 24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2946678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Ответственность за контент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51396" y="3791426"/>
            <a:ext cx="372749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Важно помнить, что авторские права защищают произведения искусства, музыку, фильмы. Скачивание или распространение материалов без разрешения может быть незаконным.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712244"/>
            <a:ext cx="4196358" cy="3853934"/>
          </a:xfrm>
          <a:prstGeom prst="roundRect">
            <a:avLst>
              <a:gd name="adj" fmla="val 24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2946678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Ответственность за действия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4568" y="3791426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Мошенничество, хакинг, взлом, кража данных - эти действия незаконны и могут повлечь за собой уголовную ответственность.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D1BD9-2E0D-4C07-B18A-5DD9B987D029}"/>
              </a:ext>
            </a:extLst>
          </p:cNvPr>
          <p:cNvSpPr txBox="1"/>
          <p:nvPr/>
        </p:nvSpPr>
        <p:spPr>
          <a:xfrm>
            <a:off x="283047" y="2934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60821" y="755605"/>
            <a:ext cx="9850636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Запрещенный контент и правовые последствия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613660"/>
            <a:ext cx="2173724" cy="1306949"/>
          </a:xfrm>
          <a:prstGeom prst="roundRect">
            <a:avLst>
              <a:gd name="adj" fmla="val 7289"/>
            </a:avLst>
          </a:prstGeom>
          <a:solidFill>
            <a:schemeClr val="accent1">
              <a:lumMod val="60000"/>
              <a:lumOff val="40000"/>
            </a:schemeClr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040380"/>
            <a:ext cx="11060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194328" y="2840474"/>
            <a:ext cx="42162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Экстремистские материалы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94328" y="3330893"/>
            <a:ext cx="80798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Пропаганда ненависти, насилия, терроризма, призывы к свержению власти.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80861" y="3905369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5E4CE6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33957"/>
            <a:ext cx="4347567" cy="1669852"/>
          </a:xfrm>
          <a:prstGeom prst="roundRect">
            <a:avLst>
              <a:gd name="adj" fmla="val 5705"/>
            </a:avLst>
          </a:prstGeom>
          <a:solidFill>
            <a:schemeClr val="accent1">
              <a:lumMod val="60000"/>
              <a:lumOff val="40000"/>
            </a:schemeClr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4642128"/>
            <a:ext cx="16323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68171" y="4260771"/>
            <a:ext cx="46359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Порнография с участием детей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68171" y="4751189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Распространение, хранение и создание материалов сексуального характера с участием несовершеннолетних.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5E4CE6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817156"/>
            <a:ext cx="6521410" cy="1669852"/>
          </a:xfrm>
          <a:prstGeom prst="roundRect">
            <a:avLst>
              <a:gd name="adj" fmla="val 5705"/>
            </a:avLst>
          </a:prstGeom>
          <a:solidFill>
            <a:schemeClr val="accent1">
              <a:lumMod val="60000"/>
              <a:lumOff val="40000"/>
            </a:schemeClr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1028224" y="6425327"/>
            <a:ext cx="16133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2014" y="6043970"/>
            <a:ext cx="31024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Наркотики и оружие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42014" y="6534388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Продажа, распространение информации о незаконных товарах и услугах.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9A608D-B639-4AB5-B84C-C720997C31B0}"/>
              </a:ext>
            </a:extLst>
          </p:cNvPr>
          <p:cNvSpPr txBox="1"/>
          <p:nvPr/>
        </p:nvSpPr>
        <p:spPr>
          <a:xfrm>
            <a:off x="283047" y="2934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63884" y="944761"/>
            <a:ext cx="9902632" cy="1308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Механизмы защиты прав в цифровом пространстве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748" y="2614732"/>
            <a:ext cx="2172176" cy="154090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2758" y="3375541"/>
            <a:ext cx="102037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19236" y="2991445"/>
            <a:ext cx="3722251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Судебное разбирательство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19236" y="3444121"/>
            <a:ext cx="4171117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Подача иска в суд для защиты своих прав.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62193" y="4172188"/>
            <a:ext cx="8683228" cy="11430"/>
          </a:xfrm>
          <a:prstGeom prst="roundRect">
            <a:avLst>
              <a:gd name="adj" fmla="val 769322"/>
            </a:avLst>
          </a:prstGeom>
          <a:solidFill>
            <a:srgbClr val="5E4CE6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660" y="4207907"/>
            <a:ext cx="4344353" cy="154090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48470" y="4769048"/>
            <a:ext cx="150733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405324" y="4584621"/>
            <a:ext cx="3364825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Жалобы в Роскомнадзор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405324" y="5037296"/>
            <a:ext cx="6572488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Обращение в Роскомнадзор для блокировки незаконного контента.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48281" y="5765363"/>
            <a:ext cx="7597140" cy="11430"/>
          </a:xfrm>
          <a:prstGeom prst="roundRect">
            <a:avLst>
              <a:gd name="adj" fmla="val 769322"/>
            </a:avLst>
          </a:prstGeom>
          <a:solidFill>
            <a:srgbClr val="5E4CE6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72" y="5801082"/>
            <a:ext cx="6516648" cy="154090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49422" y="6362224"/>
            <a:ext cx="148947" cy="418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491532" y="6010394"/>
            <a:ext cx="5935980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Обращение в правоохранительные органы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491532" y="6463070"/>
            <a:ext cx="6196846" cy="669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Заявление о преступлении для привлечения к ответственности нарушителей.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69A83-A22D-4A43-9D82-CC445B5A6AB2}"/>
              </a:ext>
            </a:extLst>
          </p:cNvPr>
          <p:cNvSpPr txBox="1"/>
          <p:nvPr/>
        </p:nvSpPr>
        <p:spPr>
          <a:xfrm>
            <a:off x="283047" y="2934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58292" y="1905170"/>
            <a:ext cx="101136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Практические навыки защиты прав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208973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5E4CE6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5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436489" y="42407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Анонимность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73118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Используйте VPN, прокси-серверы, не оставляйте личную информацию в интернете.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254704" y="3208973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5E4CE6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5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97523" y="42407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Безопасность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54704" y="4731187"/>
            <a:ext cx="41208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Установите антивирус, не открывайте подозрительные ссылки, будьте осторожны с информацией, которую вы публикуете.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715738" y="3208973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5E4CE6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5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358438" y="42407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Законность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15738" y="4731187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Знайте законы, относящиеся к онлайн-деятельности, не нарушайте авторские права, не распространяйте незаконный контент.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95AF1-3C3B-4F2F-AB4B-966E8987345F}"/>
              </a:ext>
            </a:extLst>
          </p:cNvPr>
          <p:cNvSpPr txBox="1"/>
          <p:nvPr/>
        </p:nvSpPr>
        <p:spPr>
          <a:xfrm>
            <a:off x="283047" y="2934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482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2025-01-22T13:01:37Z</dcterms:created>
  <dcterms:modified xsi:type="dcterms:W3CDTF">2025-01-22T13:08:59Z</dcterms:modified>
</cp:coreProperties>
</file>