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37"/>
            <a:ext cx="7315200" cy="284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Тема 20. Россия умная: наука и образование - профориентационный урок "Россия – мои горизонты"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22030" y="2851459"/>
            <a:ext cx="69559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Здравствуйте, ребята! Сегодня мы поговорим о том, как наука и образование играют ключевую роль в развитии нашей страны.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9F626-AA8F-4B3C-9A9A-6E1445A246F7}"/>
              </a:ext>
            </a:extLst>
          </p:cNvPr>
          <p:cNvSpPr txBox="1"/>
          <p:nvPr/>
        </p:nvSpPr>
        <p:spPr>
          <a:xfrm>
            <a:off x="7315200" y="4328030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20. Россия умная: наука и образование - профориентационный урок "Россия – мои горизонты" - четверг, 06.02.2025 (6 февраля 2025 года)» 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F9930-2151-41A5-833B-EFA5E5FD461A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1851388"/>
            <a:ext cx="13042821" cy="681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Роль науки и образования в экономике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Инновации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Новые технологии, открытия и изобретения — это движущая сила прогресса. Россия богата талантливыми учеными, которые способны решать сложные задачи и создавать уникальные продукты.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07143"/>
            <a:ext cx="33693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Конкурентоспособность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Высокий уровень образования и квалифицированные кадры — это залог успешной конкуренции на глобальном рынке. Образование открывает двери к высоким технологиям, передовым научным разработкам и экономическому росту.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A3DB6-3D49-46CA-961F-70324A28FD44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9480"/>
            <a:ext cx="13042821" cy="649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Карта научно-образовательных центров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1371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Москва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73856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МГУ, МФТИ, РАН, НИЦ "Курчатовский институт"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1371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Санкт-Петербург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73856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СПбГУ, ИТМО, Политехнический университет Петра Великого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1371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Новосибирск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73856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Новосибирский государственный университет, Институт ядерной физики им. Г. И. Будкера СО РАН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651421"/>
            <a:ext cx="13042821" cy="1322189"/>
          </a:xfrm>
          <a:prstGeom prst="roundRect">
            <a:avLst>
              <a:gd name="adj" fmla="val 7205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82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Другие города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8224" y="6376273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Казань, Екатеринбург, Томск, Красноярск, Ростов-на-Дону, Владивосток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0AB72-88D6-44E9-8419-22D10B42C5E1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70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Современные профессии в науке и образовании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78" y="246197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36489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Биотехнолог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74618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Разработка лекарств, новых материалов, экологически чистых продуктов.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593" y="246197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97523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Программист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3746183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Создание программного обеспечения, искусственного интеллекта, робототехники.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627" y="246197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106858" y="3255764"/>
            <a:ext cx="33383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Инженер-робототехник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374618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Разработка и производство роботов, автоматизация производства, исследования космоса.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593" y="55153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97523" y="63091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Учитель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54704" y="6799540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Обучение детей, формирование личности, передача знаний и опыта.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D9B59-D7C7-4DF8-80F6-4C08AC1702F0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40383" y="2419826"/>
            <a:ext cx="75496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8001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72979" y="3885128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800118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Игра "Мои первые шаги в науку"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644866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Знакомство с базовыми научными профессиями через интерактивные карточки.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8001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67337" y="3885128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Групповая работа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290536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Составление списка школьных предметов, важных для научной карьеры.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8001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0509" y="3885128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Обзор кружков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290536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Дополнительное образование для будущих ученых.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E43D08-B7CE-4B8A-98A3-4B8C6B3A4006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07760" y="1040130"/>
            <a:ext cx="76148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9E7409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57989" y="2429232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Практикум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80630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Составляем образовательный маршрут. Обзор колледжей и техникумов научно-технического профиля.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9E7409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29176" y="4325898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Групповой проект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702969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Карьерная лестница в науке. Анализ требований к профессионально важным качествам научных работников.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37746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9E7409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61375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B88E23"/>
          </a:solidFill>
          <a:ln w="7620">
            <a:solidFill>
              <a:srgbClr val="9E740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29176" y="6222563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6109216"/>
            <a:ext cx="31832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Профильное обучение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59963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Знакомство с программами профильного обучения в старшей школе.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10036-EC00-456C-B172-38423E1732A4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63630" y="618172"/>
            <a:ext cx="7241381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6804" y="2131338"/>
            <a:ext cx="113467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870728" y="1806773"/>
            <a:ext cx="3617833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Индивидуальная траектория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70728" y="2246828"/>
            <a:ext cx="361783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Создание персонального плана.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747870"/>
            </a:avLst>
          </a:prstGeom>
          <a:solidFill>
            <a:srgbClr val="B88E2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5254" y="3209330"/>
            <a:ext cx="156686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Ведущие вузы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524500" y="3470196"/>
            <a:ext cx="4857869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Анализ программ бакалавриата и магистратуры.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747870"/>
            </a:avLst>
          </a:prstGeom>
          <a:solidFill>
            <a:srgbClr val="B88E2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5254" y="4432697"/>
            <a:ext cx="156686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178153" y="4253508"/>
            <a:ext cx="2711053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Научная аспирантура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178153" y="4693563"/>
            <a:ext cx="271105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Как поступить?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747870"/>
            </a:avLst>
          </a:prstGeom>
          <a:solidFill>
            <a:srgbClr val="B88E23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9183" y="5656064"/>
            <a:ext cx="148828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Гранты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831806" y="5916930"/>
            <a:ext cx="4135279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Финансовая поддержка молодых ученых.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747870"/>
            </a:avLst>
          </a:prstGeom>
          <a:solidFill>
            <a:srgbClr val="B88E23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41326" y="6879431"/>
            <a:ext cx="144542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8"/>
          <p:cNvSpPr/>
          <p:nvPr/>
        </p:nvSpPr>
        <p:spPr>
          <a:xfrm>
            <a:off x="7485578" y="6700242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Стажировки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9"/>
          <p:cNvSpPr/>
          <p:nvPr/>
        </p:nvSpPr>
        <p:spPr>
          <a:xfrm>
            <a:off x="7485578" y="7140297"/>
            <a:ext cx="508218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Практика в научно-исследовательских институтах.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3E7996-B5AC-4E23-B202-A41862B4D38F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415</Words>
  <Application>Microsoft Office PowerPoint</Application>
  <PresentationFormat>Произвольный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2025-01-19T14:03:38Z</dcterms:created>
  <dcterms:modified xsi:type="dcterms:W3CDTF">2025-01-19T14:08:31Z</dcterms:modified>
</cp:coreProperties>
</file>