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68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26190"/>
            <a:ext cx="7315200" cy="2127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Россия индустриальная: тяжелая промышленность, машиностроение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312076"/>
            <a:ext cx="57276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Привет! Сегодня мы отправляемся в путешествие по индустриальной России, чтобы узнать больше о тяжелой промышленности и машиностроении.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F3FDB-6466-470F-A031-4E34CD3FFE9C}"/>
              </a:ext>
            </a:extLst>
          </p:cNvPr>
          <p:cNvSpPr txBox="1"/>
          <p:nvPr/>
        </p:nvSpPr>
        <p:spPr>
          <a:xfrm>
            <a:off x="1" y="4088544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22. Россия индустриальная: тяжелая промышленность, машиностроение - профориентационный урок "Россия – мои горизонты" - четверг, 20.02.2025 (20 февраля 2025 года)» 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F3C7D-32C1-4EA2-AE23-E5F635A85937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Российская индустрия: общая характеристика отраслей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36941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Тяжелая промышленность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основе российской индустрии лежат мощные отрасли, такие как добыча полезных ископаемых, металлургия, химическая промышленность, энергетика. Эти отрасли обеспечивают сырьем и энергией не только сами себя, но и другие отрасли промышленности.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Машиностроение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38828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Машиностроение – это сердце промышленности. Здесь производят станки, автомобили, самолеты, корабли, оборудование для разных отраслей.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884F5-4E26-4D1C-81C3-D53A1AFCA9EB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04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925" y="3184684"/>
            <a:ext cx="13168551" cy="1305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kern="0" spc="-123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Профессиональная панорама индустриальных отраслей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4803100"/>
            <a:ext cx="522089" cy="5220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925" y="5534025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Инженеры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0925" y="5985629"/>
            <a:ext cx="3057168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Создают проекты, управляют производством, разрабатывают новые технологии.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346" y="4803100"/>
            <a:ext cx="522089" cy="5220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01346" y="5534025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Технологи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101346" y="5985629"/>
            <a:ext cx="3057168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Настраивают и обслуживают оборудование, контролируют качество продукции.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767" y="4803100"/>
            <a:ext cx="522089" cy="5220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71767" y="5534025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Рабочие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71767" y="5985629"/>
            <a:ext cx="3057168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Сварщики, токари, фрезеровщики - искусные мастера, создающие детали и узлы.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2188" y="4803100"/>
            <a:ext cx="522089" cy="52208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42188" y="5534025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Логисты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842188" y="5985629"/>
            <a:ext cx="3057287" cy="1670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Организуют доставку материалов и готовой продукции, обеспечивая бесперебойную работу производства.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23B71-C569-462A-A3C8-75769BA6F843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392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Образовательные траектории профессионального развития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795111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221831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94328" y="3021925"/>
            <a:ext cx="57445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Среднее профессиональное образование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94328" y="3512344"/>
            <a:ext cx="103580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Техникумы и колледжи готовят квалифицированных специалистов по конкретным профессиям.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0861" y="408682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2A1999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215408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642128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68171" y="4442222"/>
            <a:ext cx="29404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Высшее образование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68171" y="4932640"/>
            <a:ext cx="7416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Вузы открывают двери для получения инженерных специальностей.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4704" y="550711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2A1999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635704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243876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2014" y="5862518"/>
            <a:ext cx="36967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Повышение квалификации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2014" y="635293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Непрерывное обучение на курсах и тренингах - залог профессионального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C3ECC-4A8F-4AA3-BD18-61F7A05BACCC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4575"/>
            <a:ext cx="7456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866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7439" y="3618667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Знакомство с базовыми понятиями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463415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Какие бывают отрасли промышленности? Как работает завод? Что такое металлургия?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61866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840611" y="3618667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Профессиональные интересы и склонности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0611" y="4463415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Нравится ли тебе работать с инструментами? Тебе нравится решать задачи и создавать что-то новое?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61866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63783" y="3618667"/>
            <a:ext cx="29288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Школьные предметы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63783" y="4109085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Физика, химия, математика - важные помощники для построения будущей карьеры в промышленности.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E2BEE2-D75F-46D9-B001-8A34E0476477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8720"/>
            <a:ext cx="75122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3187660"/>
            <a:ext cx="30480" cy="290322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68272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4428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5609" y="3527822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341447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Углубленное изучение профессиональной 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58622" y="472606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9" name="Shape 7"/>
          <p:cNvSpPr/>
          <p:nvPr/>
        </p:nvSpPr>
        <p:spPr>
          <a:xfrm>
            <a:off x="878800" y="448615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1915" y="4571167"/>
            <a:ext cx="20395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381488" y="4457819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Профессиограммы специальностей: сварщик, токарь, инженер-конструктор, технолог.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358622" y="576941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13" name="Shape 11"/>
          <p:cNvSpPr/>
          <p:nvPr/>
        </p:nvSpPr>
        <p:spPr>
          <a:xfrm>
            <a:off x="878800" y="55295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9176" y="5614511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1488" y="550116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Возможности профессиональной подготовки: колледжи, техникумы, вузы.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025E2-F525-4307-B895-FECBF8337473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6111121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kern="0" spc="-10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5308759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Стратегии профессионального самоопределения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Выбор профессии - ответственный шаг. Нужно взвесить все "за" и "против".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978825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Карьерное проектирование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Постановка целей, планирование обучения, поиск практики.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430494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Перспективы профессионального роста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Машиностроение – это динамичная сфера. Будь готов к постоянному обучению и развитию!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1A5459-4FAC-4572-BF47-BF366840CDE2}"/>
              </a:ext>
            </a:extLst>
          </p:cNvPr>
          <p:cNvSpPr txBox="1"/>
          <p:nvPr/>
        </p:nvSpPr>
        <p:spPr>
          <a:xfrm>
            <a:off x="12736284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408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2025-01-23T16:55:38Z</dcterms:created>
  <dcterms:modified xsi:type="dcterms:W3CDTF">2025-01-23T17:00:03Z</dcterms:modified>
</cp:coreProperties>
</file>