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93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7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12361"/>
            <a:ext cx="731520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Россия индустриальная: легкая промышленность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43800" y="2229695"/>
            <a:ext cx="689065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Добро пожаловать на профориентационный урок "Россия – мои горизонты"! Сегодня мы отправимся в увлекательное путешествие по миру легкой промышленности России. Узнаем о ее истории, современном состоянии, а главное, о том, какие возможности она предлагает молодым людям.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FD6AE-A970-4CE8-BCB9-2CAFBF6D489D}"/>
              </a:ext>
            </a:extLst>
          </p:cNvPr>
          <p:cNvSpPr txBox="1"/>
          <p:nvPr/>
        </p:nvSpPr>
        <p:spPr>
          <a:xfrm>
            <a:off x="7315200" y="4328030"/>
            <a:ext cx="7315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«Тема 19. Россия индустриальная: легкая промышленность - профориентационный урок "Россия – мои горизонты" - четверг, 30.01.2025 (30 января 2025 года)» 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88948-495D-4467-922D-A63A438DF8A9}"/>
              </a:ext>
            </a:extLst>
          </p:cNvPr>
          <p:cNvSpPr txBox="1"/>
          <p:nvPr/>
        </p:nvSpPr>
        <p:spPr>
          <a:xfrm>
            <a:off x="261270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0318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Общая характеристика легкой промышленности России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55877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Важная отрасль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6168866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Легкая промышленность - это основа для производства одежды, обуви, текстильных изделий. В России она имеет давнюю историю, насчитывающую несколько веков.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599521" y="55877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Значимый вклад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99521" y="6168866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Отрасль обеспечивает работой миллионы людей, а также обеспечивает потребителей необходимыми товарами.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AE1DC-D287-40B5-BF00-19E422B9EF6F}"/>
              </a:ext>
            </a:extLst>
          </p:cNvPr>
          <p:cNvSpPr txBox="1"/>
          <p:nvPr/>
        </p:nvSpPr>
        <p:spPr>
          <a:xfrm>
            <a:off x="261270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1874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Современное состояние и перспективы развития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433161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D6E5EF"/>
          </a:solidFill>
          <a:ln/>
        </p:spPr>
      </p:sp>
      <p:sp>
        <p:nvSpPr>
          <p:cNvPr id="4" name="Text 2"/>
          <p:cNvSpPr/>
          <p:nvPr/>
        </p:nvSpPr>
        <p:spPr>
          <a:xfrm>
            <a:off x="978813" y="4416623"/>
            <a:ext cx="14025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43316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Новые технологии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4822031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Внедрение новых технологий, автоматизация производства.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433161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D6E5EF"/>
          </a:solidFill>
          <a:ln/>
        </p:spPr>
      </p:sp>
      <p:sp>
        <p:nvSpPr>
          <p:cNvPr id="8" name="Text 6"/>
          <p:cNvSpPr/>
          <p:nvPr/>
        </p:nvSpPr>
        <p:spPr>
          <a:xfrm>
            <a:off x="5378172" y="4416623"/>
            <a:ext cx="18788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4078" y="43316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Сотрудничество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4822031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Развитие международного сотрудничества, привлечение инвестиций.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433161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D6E5EF"/>
          </a:solidFill>
          <a:ln/>
        </p:spPr>
      </p:sp>
      <p:sp>
        <p:nvSpPr>
          <p:cNvPr id="12" name="Text 10"/>
          <p:cNvSpPr/>
          <p:nvPr/>
        </p:nvSpPr>
        <p:spPr>
          <a:xfrm>
            <a:off x="9803368" y="4416623"/>
            <a:ext cx="18371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7249" y="43316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Экологичность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7249" y="4822031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Упор на экологичные материалы и производство.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B73A61-33AB-4129-8DA3-ED39D4E25F10}"/>
              </a:ext>
            </a:extLst>
          </p:cNvPr>
          <p:cNvSpPr txBox="1"/>
          <p:nvPr/>
        </p:nvSpPr>
        <p:spPr>
          <a:xfrm>
            <a:off x="261270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30874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Ключевые работодатели и кадровый потенциал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988594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7823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Крупные фабрики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5272802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Традиционные производители с богатой историей.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3988594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47823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Модные дома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704" y="5272802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Создатели уникальной одежды и аксессуаров.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3988594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782383"/>
            <a:ext cx="304228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Малые предприятия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5272802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Представители "hand-made" и индивидуального стиля.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4F9897-5990-458B-89EC-1DFEDFC947C7}"/>
              </a:ext>
            </a:extLst>
          </p:cNvPr>
          <p:cNvSpPr txBox="1"/>
          <p:nvPr/>
        </p:nvSpPr>
        <p:spPr>
          <a:xfrm>
            <a:off x="261270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55344"/>
            <a:ext cx="826579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Профориентация 6-7 классы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804285"/>
            <a:ext cx="4196358" cy="1669852"/>
          </a:xfrm>
          <a:prstGeom prst="roundRect">
            <a:avLst>
              <a:gd name="adj" fmla="val 2038"/>
            </a:avLst>
          </a:prstGeom>
          <a:solidFill>
            <a:srgbClr val="D6E5EF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Швея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0604" y="4521517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Мастер, создающий одежду по выкройкам.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3804285"/>
            <a:ext cx="4196358" cy="1669852"/>
          </a:xfrm>
          <a:prstGeom prst="roundRect">
            <a:avLst>
              <a:gd name="adj" fmla="val 2038"/>
            </a:avLst>
          </a:prstGeom>
          <a:solidFill>
            <a:srgbClr val="D6E5EF"/>
          </a:solidFill>
          <a:ln/>
        </p:spPr>
      </p:sp>
      <p:sp>
        <p:nvSpPr>
          <p:cNvPr id="7" name="Text 5"/>
          <p:cNvSpPr/>
          <p:nvPr/>
        </p:nvSpPr>
        <p:spPr>
          <a:xfrm>
            <a:off x="5443776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Закройщик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43776" y="4521517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Специалист, разрабатывающий выкройки.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3804285"/>
            <a:ext cx="4196358" cy="1669852"/>
          </a:xfrm>
          <a:prstGeom prst="roundRect">
            <a:avLst>
              <a:gd name="adj" fmla="val 2038"/>
            </a:avLst>
          </a:prstGeom>
          <a:solidFill>
            <a:srgbClr val="D6E5EF"/>
          </a:solidFill>
          <a:ln/>
        </p:spPr>
      </p:sp>
      <p:sp>
        <p:nvSpPr>
          <p:cNvPr id="10" name="Text 8"/>
          <p:cNvSpPr/>
          <p:nvPr/>
        </p:nvSpPr>
        <p:spPr>
          <a:xfrm>
            <a:off x="9866948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Дизайнер одежды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66948" y="4521517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Художник, создающий модели и коллекции.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96D8CB-6D4A-4D01-9A86-C832610FC08D}"/>
              </a:ext>
            </a:extLst>
          </p:cNvPr>
          <p:cNvSpPr txBox="1"/>
          <p:nvPr/>
        </p:nvSpPr>
        <p:spPr>
          <a:xfrm>
            <a:off x="261270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03033"/>
            <a:ext cx="778990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Профориентация 8-9 класс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18711" y="2451973"/>
            <a:ext cx="30480" cy="4374475"/>
          </a:xfrm>
          <a:prstGeom prst="roundRect">
            <a:avLst>
              <a:gd name="adj" fmla="val 111628"/>
            </a:avLst>
          </a:prstGeom>
          <a:solidFill>
            <a:srgbClr val="585F6B"/>
          </a:solidFill>
          <a:ln/>
        </p:spPr>
      </p:sp>
      <p:sp>
        <p:nvSpPr>
          <p:cNvPr id="4" name="Shape 2"/>
          <p:cNvSpPr/>
          <p:nvPr/>
        </p:nvSpPr>
        <p:spPr>
          <a:xfrm>
            <a:off x="1358622" y="2947035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BCCBD5"/>
          </a:solidFill>
          <a:ln/>
        </p:spPr>
      </p:sp>
      <p:sp>
        <p:nvSpPr>
          <p:cNvPr id="5" name="Shape 3"/>
          <p:cNvSpPr/>
          <p:nvPr/>
        </p:nvSpPr>
        <p:spPr>
          <a:xfrm>
            <a:off x="878800" y="270712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D6E5EF"/>
          </a:solidFill>
          <a:ln/>
        </p:spPr>
      </p:sp>
      <p:sp>
        <p:nvSpPr>
          <p:cNvPr id="6" name="Text 4"/>
          <p:cNvSpPr/>
          <p:nvPr/>
        </p:nvSpPr>
        <p:spPr>
          <a:xfrm>
            <a:off x="1063823" y="2792135"/>
            <a:ext cx="14025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81488" y="26787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Инженер-технолог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81488" y="3169206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Организатор и контролер производственного процесса.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358622" y="4480798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BCCBD5"/>
          </a:solidFill>
          <a:ln/>
        </p:spPr>
      </p:sp>
      <p:sp>
        <p:nvSpPr>
          <p:cNvPr id="10" name="Shape 8"/>
          <p:cNvSpPr/>
          <p:nvPr/>
        </p:nvSpPr>
        <p:spPr>
          <a:xfrm>
            <a:off x="878800" y="424088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D6E5EF"/>
          </a:solidFill>
          <a:ln/>
        </p:spPr>
      </p:sp>
      <p:sp>
        <p:nvSpPr>
          <p:cNvPr id="11" name="Text 9"/>
          <p:cNvSpPr/>
          <p:nvPr/>
        </p:nvSpPr>
        <p:spPr>
          <a:xfrm>
            <a:off x="1040011" y="4325898"/>
            <a:ext cx="18788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381488" y="42125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Модельер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381488" y="4702969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Создатель идей и концепций коллекций.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358622" y="6014561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BCCBD5"/>
          </a:solidFill>
          <a:ln/>
        </p:spPr>
      </p:sp>
      <p:sp>
        <p:nvSpPr>
          <p:cNvPr id="15" name="Shape 13"/>
          <p:cNvSpPr/>
          <p:nvPr/>
        </p:nvSpPr>
        <p:spPr>
          <a:xfrm>
            <a:off x="878800" y="577465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D6E5EF"/>
          </a:solidFill>
          <a:ln/>
        </p:spPr>
      </p:sp>
      <p:sp>
        <p:nvSpPr>
          <p:cNvPr id="16" name="Text 14"/>
          <p:cNvSpPr/>
          <p:nvPr/>
        </p:nvSpPr>
        <p:spPr>
          <a:xfrm>
            <a:off x="1042035" y="5859661"/>
            <a:ext cx="18371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381488" y="57463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Раскройщик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381488" y="6236732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Мастер, выполняющий раскрой ткани по выкройкам.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0C6FFF-483D-47EC-B997-C51016AE952E}"/>
              </a:ext>
            </a:extLst>
          </p:cNvPr>
          <p:cNvSpPr txBox="1"/>
          <p:nvPr/>
        </p:nvSpPr>
        <p:spPr>
          <a:xfrm>
            <a:off x="261270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9473" y="608290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76B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Профориентация 10-11 класс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73" y="2319933"/>
            <a:ext cx="1104424" cy="17671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95128" y="2540794"/>
            <a:ext cx="3821787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Цифровое проектирование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695128" y="3018353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Создание моделей и выкроек с помощью компьютера.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473" y="4087058"/>
            <a:ext cx="1104424" cy="176712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95128" y="4307919"/>
            <a:ext cx="3955137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Управление производством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7695128" y="4785479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Планирование и организация работы швейного цеха.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473" y="5854184"/>
            <a:ext cx="1104424" cy="176712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95128" y="6075045"/>
            <a:ext cx="4006929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6E5E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Инновационные материалы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695128" y="6552605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Разработка и использование новых тканей и материалов.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8B7ADB-4398-4742-8D07-7E49A1CF310D}"/>
              </a:ext>
            </a:extLst>
          </p:cNvPr>
          <p:cNvSpPr txBox="1"/>
          <p:nvPr/>
        </p:nvSpPr>
        <p:spPr>
          <a:xfrm>
            <a:off x="261270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323</Words>
  <Application>Microsoft Office PowerPoint</Application>
  <PresentationFormat>Произвольный</PresentationFormat>
  <Paragraphs>65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2025-01-14T16:40:10Z</dcterms:created>
  <dcterms:modified xsi:type="dcterms:W3CDTF">2025-01-14T16:44:27Z</dcterms:modified>
</cp:coreProperties>
</file>