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0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04264"/>
            <a:ext cx="7315200" cy="6903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Птицы и звери зимой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95944" y="1143526"/>
            <a:ext cx="6966856" cy="1926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Зима - время года, когда многие животные и птицы готовятся к холодам и нехватке пищи. В этой презентации мы узнаем, как они справляются с трудностями зимы, какие приспособления им помогают выжить, а также рассмотрим, как люди могут помочь животным пережить суровые морозы.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26264-9467-4AC9-AA12-FA99ACEE70C7}"/>
              </a:ext>
            </a:extLst>
          </p:cNvPr>
          <p:cNvSpPr txBox="1"/>
          <p:nvPr/>
        </p:nvSpPr>
        <p:spPr>
          <a:xfrm>
            <a:off x="0" y="4502166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"Птицы и звери зимой"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8A583-FD7F-42B5-9CFE-4FCB364CA6C9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860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1999" y="3449955"/>
            <a:ext cx="8314253" cy="671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403CCF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Как животные готовятся к зиме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1999" y="4658558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03CCF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Запасы еды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1999" y="5209103"/>
            <a:ext cx="4025503" cy="1719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Многие животные запасают пищу на зиму. Белки прячут орехи и грибы, бурундуки - семена и зерна, а медведи впадают в спячку, чтобы пережить холодную зиму.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09235" y="4658558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03CCF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Теплая шубка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09235" y="5209103"/>
            <a:ext cx="4025503" cy="2063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Зимой животные меняют летнюю шерсть на более густую и тёплую. Это помогает им переносить холод. Например, лисы и зайцы меняют свою окраску на белую, чтобы быть менее заметными на снегу.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66471" y="4658558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03CCF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Укрытие от холода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6471" y="5209103"/>
            <a:ext cx="4025503" cy="137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Животные ищут себе укрытие от холода: норы, дупла, пещеры. В них они проводят большую часть времени, чтобы согреться.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04BE21-56B5-46A8-98BD-8C9724522E03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22421"/>
            <a:ext cx="86570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Зимующие птицы нашего края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71361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0651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Синица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555569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Синицы зимой остаются в лесах и парках. Они питаются семенами, ягодами, насекомыми, которых находят под корой деревьев.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271361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0651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Снегирь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555569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Снегири перелетают ближе к жилью человека, где они могут найти ягоды рябины и калины.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271361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0651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Воробей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555569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Воробьи остаются в городах и деревнях, где они питаются крошками хлеба, семенами, которые люди подкидывают.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D7F74-DF0C-463B-A168-DCEDE836B1B6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4109"/>
            <a:ext cx="58373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Звери в зимнем лесу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493050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EAE8F3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Лось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210282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Лось зимой питается корой деревьев, побегами кустарников, а также подбирает опавшие плоды и ягоды.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493050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EAE8F3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Кабан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3210282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Кабаны зимой роют снег в поисках корней, желудей, подбирают палую листву и корни.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493050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EAE8F3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Лиса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210282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Лиса зимой охотится на мышей, кроликов, птиц. Она очень хитрая и может пробраться в курятник или воровать еду из кормушек.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5478423"/>
            <a:ext cx="13042821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</p:sp>
      <p:sp>
        <p:nvSpPr>
          <p:cNvPr id="13" name="Text 11"/>
          <p:cNvSpPr/>
          <p:nvPr/>
        </p:nvSpPr>
        <p:spPr>
          <a:xfrm>
            <a:off x="1020604" y="57052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Заяц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0604" y="6195655"/>
            <a:ext cx="125891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Заяц зимой питается корой деревьев, молодыми побегами, подбирает опавшие плоды и семена.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A0F4A9-6084-42A3-9B25-CC79954A3339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4020"/>
            <a:ext cx="100947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Помощь человека животным зимой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896428"/>
            <a:ext cx="2173724" cy="1669852"/>
          </a:xfrm>
          <a:prstGeom prst="roundRect">
            <a:avLst>
              <a:gd name="adj" fmla="val 2038"/>
            </a:avLst>
          </a:prstGeom>
          <a:solidFill>
            <a:srgbClr val="AFCBF8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504599"/>
            <a:ext cx="12644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194328" y="2123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Подкормка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94328" y="2613660"/>
            <a:ext cx="1041546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Зимой животным сложно найти пищу, поэтому люди могут помочь им, подкармливая. Например, для птиц делают кормушки, а для белок - развешивают кормушки с семенами.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80861" y="3551039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AFCBF8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679627"/>
            <a:ext cx="4347567" cy="1669852"/>
          </a:xfrm>
          <a:prstGeom prst="roundRect">
            <a:avLst>
              <a:gd name="adj" fmla="val 2038"/>
            </a:avLst>
          </a:prstGeom>
          <a:solidFill>
            <a:srgbClr val="AFCBF8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4287798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68171" y="39064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Укрытие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68171" y="4396859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Для животных, которые зимуют в норах или дуплах, можно создать искусственные укрытия - домики.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AFCBF8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2032754"/>
          </a:xfrm>
          <a:prstGeom prst="roundRect">
            <a:avLst>
              <a:gd name="adj" fmla="val 1674"/>
            </a:avLst>
          </a:prstGeom>
          <a:solidFill>
            <a:srgbClr val="AFCBF8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6252448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40228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Сохранение среды обитания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60677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Важно сохранять естественную среду обитания животных: леса, поля, луга. Необходимо избегать вырубки лесов, загрязнения водоемов.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7C1146-0D12-42C7-84B3-8647B0097067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7268"/>
            <a:ext cx="84609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Роль животных в зимнем лесу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3006209"/>
            <a:ext cx="30480" cy="3266123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3501271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95B1DE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326136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AFCBF8"/>
          </a:solidFill>
          <a:ln/>
        </p:spPr>
      </p:sp>
      <p:sp>
        <p:nvSpPr>
          <p:cNvPr id="6" name="Text 4"/>
          <p:cNvSpPr/>
          <p:nvPr/>
        </p:nvSpPr>
        <p:spPr>
          <a:xfrm>
            <a:off x="1057989" y="3346371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3233023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Животные помогают лесу очищаться от вредителей. Например, птицы поедают насекомых, которые могли бы повредить деревья.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358622" y="4907518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95B1DE"/>
          </a:solidFill>
          <a:ln/>
        </p:spPr>
      </p:sp>
      <p:sp>
        <p:nvSpPr>
          <p:cNvPr id="9" name="Shape 7"/>
          <p:cNvSpPr/>
          <p:nvPr/>
        </p:nvSpPr>
        <p:spPr>
          <a:xfrm>
            <a:off x="878800" y="466760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AFCBF8"/>
          </a:solidFill>
          <a:ln/>
        </p:spPr>
      </p:sp>
      <p:sp>
        <p:nvSpPr>
          <p:cNvPr id="10" name="Text 8"/>
          <p:cNvSpPr/>
          <p:nvPr/>
        </p:nvSpPr>
        <p:spPr>
          <a:xfrm>
            <a:off x="1029176" y="4752618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381488" y="4639270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Многие животные участвуют в распространении семян.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358622" y="595086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95B1DE"/>
          </a:solidFill>
          <a:ln/>
        </p:spPr>
      </p:sp>
      <p:sp>
        <p:nvSpPr>
          <p:cNvPr id="13" name="Shape 11"/>
          <p:cNvSpPr/>
          <p:nvPr/>
        </p:nvSpPr>
        <p:spPr>
          <a:xfrm>
            <a:off x="878800" y="571095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AFCBF8"/>
          </a:solidFill>
          <a:ln/>
        </p:spPr>
      </p:sp>
      <p:sp>
        <p:nvSpPr>
          <p:cNvPr id="14" name="Text 12"/>
          <p:cNvSpPr/>
          <p:nvPr/>
        </p:nvSpPr>
        <p:spPr>
          <a:xfrm>
            <a:off x="1029176" y="5795963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81488" y="5682615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Звери удобряют почву, оставляя после себя отходы жизнедеятельности.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BE2FE-749A-4F7A-961C-8353D25DB527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7264"/>
            <a:ext cx="123986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Практическая деятельность пятиклассников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989552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1</a:t>
            </a:r>
            <a:endParaRPr lang="en-US" sz="5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36489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Кормушки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651176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Сделайте кормушки для птиц из подручных материалов.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54704" y="4989552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2</a:t>
            </a:r>
            <a:endParaRPr lang="en-US" sz="5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97523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Подкормка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54704" y="6511766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Наполняйте кормушки семенами, зернами, ягодами.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715738" y="4989552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3</a:t>
            </a:r>
            <a:endParaRPr lang="en-US" sz="5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358438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Arial" panose="020B0604020202020204" pitchFamily="34" charset="0"/>
                <a:ea typeface="Libre Baskerville" pitchFamily="34" charset="-122"/>
                <a:cs typeface="Arial" panose="020B0604020202020204" pitchFamily="34" charset="0"/>
              </a:rPr>
              <a:t>Наблюдения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715738" y="651176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Наблюдайте за птицами, которые прилетают к кормушкам.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6E8CD9-2E62-4411-B212-8AF6C4686AC0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512</Words>
  <Application>Microsoft Office PowerPoint</Application>
  <PresentationFormat>Произвольный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2025-01-05T12:08:44Z</dcterms:created>
  <dcterms:modified xsi:type="dcterms:W3CDTF">2025-01-05T12:12:27Z</dcterms:modified>
</cp:coreProperties>
</file>