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68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1189"/>
            <a:ext cx="7315200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Поведение птиц. Сезонные явления в жизни птиц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17714" y="2227317"/>
            <a:ext cx="6879772" cy="1909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Птицы — это разнообразный и удивительный класс животных, населяющий все континенты. Их поведение разнообразно и во многом зависит от времени года. В этой презентации мы рассмотрим основные сезонные явления в жизни птиц, от инстинктивных поведенческих реакций до заботы о потомстве.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6FA29-0C19-4757-A60E-25023E6E810B}"/>
              </a:ext>
            </a:extLst>
          </p:cNvPr>
          <p:cNvSpPr txBox="1"/>
          <p:nvPr/>
        </p:nvSpPr>
        <p:spPr>
          <a:xfrm>
            <a:off x="0" y="4898799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«Поведение птиц. Сезонные явления в жизни птиц - презентация для урока биологии в 8 классе»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6FE11-CC08-4B75-B40A-DD5DAD54B664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76067"/>
            <a:ext cx="94720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Инстинктивное поведение птиц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051822"/>
            <a:ext cx="39352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Инстинкт самосохранения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632966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Птицы обладают инстинктом самосохранения, который помогает им выжить в дикой природе. Этот инстинкт проявляется в способности избегать хищников, находить пищу и строить гнезда.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99521" y="5051822"/>
            <a:ext cx="35281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Инстинкт размножения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9521" y="5632966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Инстинкт размножения — это ключевой фактор для выживания вида. Птицы мигрируют, строят гнезда и заботятся о потомстве, чтобы обеспечить продолжение рода.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3CDA5-07CC-4397-A124-BDF39D26231F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0289"/>
            <a:ext cx="118007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Сезонная смена поведенческих реакций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143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5E98F1"/>
          </a:solidFill>
          <a:ln/>
        </p:spPr>
      </p:sp>
      <p:sp>
        <p:nvSpPr>
          <p:cNvPr id="4" name="Text 2"/>
          <p:cNvSpPr/>
          <p:nvPr/>
        </p:nvSpPr>
        <p:spPr>
          <a:xfrm>
            <a:off x="1417439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Зимовка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4104799"/>
            <a:ext cx="57844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холодное время года птицы часто перебираются в более теплые регионы, где больше пищи. Они также могут менять свой рацион, переходя на семена, ягоды и другую растительную пищу.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6143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5E98F1"/>
          </a:solidFill>
          <a:ln/>
        </p:spPr>
      </p:sp>
      <p:sp>
        <p:nvSpPr>
          <p:cNvPr id="7" name="Text 5"/>
          <p:cNvSpPr/>
          <p:nvPr/>
        </p:nvSpPr>
        <p:spPr>
          <a:xfrm>
            <a:off x="8052316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Гнездование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052316" y="4104799"/>
            <a:ext cx="57844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Весной птицы начинают гнездиться. Они строят гнезда, откладывают яйца и высиживают птенцов. После вылупления птенцов родители кормят и защищают их, пока они не смогут летать самостоятельно.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77A90-50C3-4783-9D3A-2ACF3A800EA2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88463"/>
            <a:ext cx="91943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Миграционное поведение птиц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3037403"/>
            <a:ext cx="30480" cy="3203615"/>
          </a:xfrm>
          <a:prstGeom prst="roundRect">
            <a:avLst>
              <a:gd name="adj" fmla="val 111628"/>
            </a:avLst>
          </a:prstGeom>
          <a:solidFill>
            <a:srgbClr val="585F6B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3532465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447ED7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329255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5E98F1"/>
          </a:solidFill>
          <a:ln/>
        </p:spPr>
      </p:sp>
      <p:sp>
        <p:nvSpPr>
          <p:cNvPr id="6" name="Text 4"/>
          <p:cNvSpPr/>
          <p:nvPr/>
        </p:nvSpPr>
        <p:spPr>
          <a:xfrm>
            <a:off x="1063823" y="3377565"/>
            <a:ext cx="14025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3264218"/>
            <a:ext cx="29251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Весенняя миграция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3754636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Птицы мигрируют на север весной, чтобы воспользоваться более длинным световым днем и большим количеством пищи.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542913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447ED7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51892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5E98F1"/>
          </a:solidFill>
          <a:ln/>
        </p:spPr>
      </p:sp>
      <p:sp>
        <p:nvSpPr>
          <p:cNvPr id="11" name="Text 9"/>
          <p:cNvSpPr/>
          <p:nvPr/>
        </p:nvSpPr>
        <p:spPr>
          <a:xfrm>
            <a:off x="1040011" y="5274231"/>
            <a:ext cx="1878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Осенняя миграция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5651302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Осенью птицы возвращаются на юг, где они проводят зиму.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016B9F-0BE2-45BB-8759-95CDECF83B01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76392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Кормовое поведение птиц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91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Растительная пища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Многие птицы питаются семенами, ягодами, фруктами и другими растениями.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Насекомые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54704" y="6154579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Другие птицы питаются насекомыми, пауками и другими мелкими беспозвоночными.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Рыба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5738" y="615457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птицы, такие как цапли и бакланы, ловят рыбу.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5B956-3B80-425F-890C-DAD6DC1A4942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93056"/>
            <a:ext cx="82975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Социальное поведение птиц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755463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5976" y="3019782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57217" y="2982277"/>
            <a:ext cx="6944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Стаи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187077" y="3576518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5E98F1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620095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6092" y="3797260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433304" y="3846909"/>
            <a:ext cx="10996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Группы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263164" y="4441150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5E98F1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484727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7759" y="4661892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09272" y="4711541"/>
            <a:ext cx="7859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Пары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793790" y="5547836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Птицы могут быть как одиночками, так и образовывать стаи. Социальное поведение птиц включает в себя взаимодействие между особями, коммуникацию, поиск пищи и защиту от хищников. Стаи птиц часто объединяются для защиты от хищников и облегчения поиска пищи.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CBC4B5-F600-49E7-B056-516177E08E34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75730"/>
            <a:ext cx="101915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Размножение и забота о потомстве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238137"/>
            <a:ext cx="1630323" cy="807958"/>
          </a:xfrm>
          <a:prstGeom prst="roundRect">
            <a:avLst>
              <a:gd name="adj" fmla="val 4211"/>
            </a:avLst>
          </a:prstGeom>
          <a:solidFill>
            <a:srgbClr val="5E98F1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415302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650927" y="2464951"/>
            <a:ext cx="32129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Строительство гнезда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537460" y="3030855"/>
            <a:ext cx="11185803" cy="15240"/>
          </a:xfrm>
          <a:prstGeom prst="roundRect">
            <a:avLst>
              <a:gd name="adj" fmla="val 223256"/>
            </a:avLst>
          </a:prstGeom>
          <a:solidFill>
            <a:srgbClr val="5E98F1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3159443"/>
            <a:ext cx="3260646" cy="807958"/>
          </a:xfrm>
          <a:prstGeom prst="roundRect">
            <a:avLst>
              <a:gd name="adj" fmla="val 4211"/>
            </a:avLst>
          </a:prstGeom>
          <a:solidFill>
            <a:srgbClr val="5E98F1"/>
          </a:solidFill>
          <a:ln/>
        </p:spPr>
      </p:sp>
      <p:sp>
        <p:nvSpPr>
          <p:cNvPr id="8" name="Text 6"/>
          <p:cNvSpPr/>
          <p:nvPr/>
        </p:nvSpPr>
        <p:spPr>
          <a:xfrm>
            <a:off x="1020604" y="3336608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281249" y="3386257"/>
            <a:ext cx="27951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Откладывание яиц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167783" y="3952161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5E98F1"/>
          </a:solidFill>
          <a:ln/>
        </p:spPr>
      </p:sp>
      <p:sp>
        <p:nvSpPr>
          <p:cNvPr id="11" name="Shape 9"/>
          <p:cNvSpPr/>
          <p:nvPr/>
        </p:nvSpPr>
        <p:spPr>
          <a:xfrm>
            <a:off x="793790" y="4080748"/>
            <a:ext cx="4890968" cy="807958"/>
          </a:xfrm>
          <a:prstGeom prst="roundRect">
            <a:avLst>
              <a:gd name="adj" fmla="val 4211"/>
            </a:avLst>
          </a:prstGeom>
          <a:solidFill>
            <a:srgbClr val="5E98F1"/>
          </a:solidFill>
          <a:ln/>
        </p:spPr>
      </p:sp>
      <p:sp>
        <p:nvSpPr>
          <p:cNvPr id="12" name="Text 10"/>
          <p:cNvSpPr/>
          <p:nvPr/>
        </p:nvSpPr>
        <p:spPr>
          <a:xfrm>
            <a:off x="1020604" y="4257913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911572" y="4307562"/>
            <a:ext cx="20640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Высиживание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798106" y="4873466"/>
            <a:ext cx="7925157" cy="15240"/>
          </a:xfrm>
          <a:prstGeom prst="roundRect">
            <a:avLst>
              <a:gd name="adj" fmla="val 223256"/>
            </a:avLst>
          </a:prstGeom>
          <a:solidFill>
            <a:srgbClr val="5E98F1"/>
          </a:solidFill>
          <a:ln/>
        </p:spPr>
      </p:sp>
      <p:sp>
        <p:nvSpPr>
          <p:cNvPr id="15" name="Shape 13"/>
          <p:cNvSpPr/>
          <p:nvPr/>
        </p:nvSpPr>
        <p:spPr>
          <a:xfrm>
            <a:off x="793790" y="5002054"/>
            <a:ext cx="6521410" cy="807958"/>
          </a:xfrm>
          <a:prstGeom prst="roundRect">
            <a:avLst>
              <a:gd name="adj" fmla="val 4211"/>
            </a:avLst>
          </a:prstGeom>
          <a:solidFill>
            <a:srgbClr val="5E98F1"/>
          </a:solidFill>
          <a:ln/>
        </p:spPr>
      </p:sp>
      <p:sp>
        <p:nvSpPr>
          <p:cNvPr id="16" name="Text 14"/>
          <p:cNvSpPr/>
          <p:nvPr/>
        </p:nvSpPr>
        <p:spPr>
          <a:xfrm>
            <a:off x="1020604" y="5179219"/>
            <a:ext cx="16430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42014" y="5228868"/>
            <a:ext cx="36873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Выкармливание птенцов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93790" y="606516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Процесс размножения у птиц включает в себя строительство гнезда, откладывание яиц, высиживание и выкармливание птенцов. После вылупления птенцов родители заботятся о них, кормят их и защищают от хищников, пока они не смогут летать самостоятельно.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0EA6D-BABF-4387-B143-52459B5DE55E}"/>
              </a:ext>
            </a:extLst>
          </p:cNvPr>
          <p:cNvSpPr txBox="1"/>
          <p:nvPr/>
        </p:nvSpPr>
        <p:spPr>
          <a:xfrm>
            <a:off x="12703971" y="1959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439</Words>
  <Application>Microsoft Office PowerPoint</Application>
  <PresentationFormat>Произвольный</PresentationFormat>
  <Paragraphs>61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2025-01-30T15:35:26Z</dcterms:created>
  <dcterms:modified xsi:type="dcterms:W3CDTF">2025-01-30T15:40:36Z</dcterms:modified>
</cp:coreProperties>
</file>