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26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44269"/>
            <a:ext cx="7315200" cy="759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FFFFF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Пищевые связи в природе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32914" y="1379471"/>
            <a:ext cx="6879772" cy="1494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этом уроке мы узнаем, как связаны между собой живые организмы в природе, кто кого ест, и какие бывают пищевые цепочки.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F1807-C9DD-44A7-9F05-8B965BCEF6F0}"/>
              </a:ext>
            </a:extLst>
          </p:cNvPr>
          <p:cNvSpPr txBox="1"/>
          <p:nvPr/>
        </p:nvSpPr>
        <p:spPr>
          <a:xfrm>
            <a:off x="7315199" y="3418115"/>
            <a:ext cx="7315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"Пищевые связи в природных сообществах. Пищевые звенья, цепи и сети питания"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9C3B3-B7F3-46C9-8CAC-477BF8488977}"/>
              </a:ext>
            </a:extLst>
          </p:cNvPr>
          <p:cNvSpPr txBox="1"/>
          <p:nvPr/>
        </p:nvSpPr>
        <p:spPr>
          <a:xfrm>
            <a:off x="214129" y="2118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20762" y="3525321"/>
            <a:ext cx="77575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FFFFF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Понятие о пищевых связях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0518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FFFFF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Пищевые связи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632966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Пищевые связи — это отношения между живыми организмами, которые возникают, когда один организм поедает другой. Например, корова ест траву, волк ест корову, а грибы едят останки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99521" y="5051822"/>
            <a:ext cx="32308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FFFFF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Природные сообщества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9521" y="5632966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природе все живые организмы связаны друг с другом и образуют природные сообщества. В каждом сообществе есть свои пищевые связи.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88F09-12DB-4D42-842E-2DFAE6938B23}"/>
              </a:ext>
            </a:extLst>
          </p:cNvPr>
          <p:cNvSpPr txBox="1"/>
          <p:nvPr/>
        </p:nvSpPr>
        <p:spPr>
          <a:xfrm>
            <a:off x="214129" y="2118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86579" y="1955899"/>
            <a:ext cx="80807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FFFFF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Структура пищевых звеньев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6143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DCFF50"/>
          </a:solidFill>
          <a:ln/>
        </p:spPr>
      </p:sp>
      <p:sp>
        <p:nvSpPr>
          <p:cNvPr id="4" name="Text 2"/>
          <p:cNvSpPr/>
          <p:nvPr/>
        </p:nvSpPr>
        <p:spPr>
          <a:xfrm>
            <a:off x="1417439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Производители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17439" y="4104799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Это растения, которые создают пищу из солнечного света. Например, трава, деревья, цветы.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6143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DCFF50"/>
          </a:solidFill>
          <a:ln/>
        </p:spPr>
      </p:sp>
      <p:sp>
        <p:nvSpPr>
          <p:cNvPr id="7" name="Text 5"/>
          <p:cNvSpPr/>
          <p:nvPr/>
        </p:nvSpPr>
        <p:spPr>
          <a:xfrm>
            <a:off x="5840611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Потребители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0611" y="4104799"/>
            <a:ext cx="357270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Это животные, которые питаются растениями или другими животными. Например, травоядные животные, хищники, всеядные.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6143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DCFF50"/>
          </a:solidFill>
          <a:ln/>
        </p:spPr>
      </p:sp>
      <p:sp>
        <p:nvSpPr>
          <p:cNvPr id="10" name="Text 8"/>
          <p:cNvSpPr/>
          <p:nvPr/>
        </p:nvSpPr>
        <p:spPr>
          <a:xfrm>
            <a:off x="10263783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Разлагатели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63783" y="4104799"/>
            <a:ext cx="357270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Это грибы и бактерии, которые разлагают останки растений и животных, превращая их в питательные вещества для почвы.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023B45-AB93-4ED1-A3AF-13C5BA785301}"/>
              </a:ext>
            </a:extLst>
          </p:cNvPr>
          <p:cNvSpPr txBox="1"/>
          <p:nvPr/>
        </p:nvSpPr>
        <p:spPr>
          <a:xfrm>
            <a:off x="214129" y="2118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58984" y="581195"/>
            <a:ext cx="39001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FFFFF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Пищевые цепи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1685092"/>
            <a:ext cx="30480" cy="5908238"/>
          </a:xfrm>
          <a:prstGeom prst="roundRect">
            <a:avLst>
              <a:gd name="adj" fmla="val 111628"/>
            </a:avLst>
          </a:prstGeom>
          <a:solidFill>
            <a:srgbClr val="595959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18015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C2E536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19402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CFF50"/>
          </a:solidFill>
          <a:ln/>
        </p:spPr>
      </p:sp>
      <p:sp>
        <p:nvSpPr>
          <p:cNvPr id="6" name="Text 4"/>
          <p:cNvSpPr/>
          <p:nvPr/>
        </p:nvSpPr>
        <p:spPr>
          <a:xfrm>
            <a:off x="1036915" y="2025253"/>
            <a:ext cx="1939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000000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1911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Первый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2402324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Растения, которые создают пищу из солнечного света.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371391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C2E536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347400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CFF50"/>
          </a:solidFill>
          <a:ln/>
        </p:spPr>
      </p:sp>
      <p:sp>
        <p:nvSpPr>
          <p:cNvPr id="11" name="Text 9"/>
          <p:cNvSpPr/>
          <p:nvPr/>
        </p:nvSpPr>
        <p:spPr>
          <a:xfrm>
            <a:off x="1036915" y="3559016"/>
            <a:ext cx="1939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000000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Второй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3936087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Травоядные животные, которые питаются растениями.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5247680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C2E536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50077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CFF50"/>
          </a:solidFill>
          <a:ln/>
        </p:spPr>
      </p:sp>
      <p:sp>
        <p:nvSpPr>
          <p:cNvPr id="16" name="Text 14"/>
          <p:cNvSpPr/>
          <p:nvPr/>
        </p:nvSpPr>
        <p:spPr>
          <a:xfrm>
            <a:off x="1036915" y="5092779"/>
            <a:ext cx="1939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000000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Третий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5469850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Хищники, которые питаются травоядными животными.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358622" y="678144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C2E536"/>
          </a:solidFill>
          <a:ln/>
        </p:spPr>
      </p:sp>
      <p:sp>
        <p:nvSpPr>
          <p:cNvPr id="20" name="Shape 18"/>
          <p:cNvSpPr/>
          <p:nvPr/>
        </p:nvSpPr>
        <p:spPr>
          <a:xfrm>
            <a:off x="878800" y="654153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CFF50"/>
          </a:solidFill>
          <a:ln/>
        </p:spPr>
      </p:sp>
      <p:sp>
        <p:nvSpPr>
          <p:cNvPr id="21" name="Text 19"/>
          <p:cNvSpPr/>
          <p:nvPr/>
        </p:nvSpPr>
        <p:spPr>
          <a:xfrm>
            <a:off x="1036915" y="6626543"/>
            <a:ext cx="1939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000000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381488" y="651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Четвертый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381488" y="7003613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Верхние хищники, которые питаются другими хищниками.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E500B-4AB5-4177-8F98-05E14FE9ACC5}"/>
              </a:ext>
            </a:extLst>
          </p:cNvPr>
          <p:cNvSpPr txBox="1"/>
          <p:nvPr/>
        </p:nvSpPr>
        <p:spPr>
          <a:xfrm>
            <a:off x="214129" y="2118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26035" y="1876544"/>
            <a:ext cx="37782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FFFFF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Пищевые сети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634264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428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Трава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918472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Ее едят травоядные животные, например, кролики.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634264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428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Кролик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918472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Едят хищники, например, лисы.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634264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428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Лиса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918472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Едят более крупные хищники, например, волки.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0B39E-54B9-4A61-A994-1B6619FD78D1}"/>
              </a:ext>
            </a:extLst>
          </p:cNvPr>
          <p:cNvSpPr txBox="1"/>
          <p:nvPr/>
        </p:nvSpPr>
        <p:spPr>
          <a:xfrm>
            <a:off x="214129" y="2118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80732" y="614064"/>
            <a:ext cx="77384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FFFFF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Экологические уровни питания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3592" y="2585680"/>
            <a:ext cx="1615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000000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088255" y="2223849"/>
            <a:ext cx="22617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Первый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088255" y="2714268"/>
            <a:ext cx="226171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Производители.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DCFF50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3592" y="3787378"/>
            <a:ext cx="1615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000000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95261" y="3587472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Второй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95261" y="4077891"/>
            <a:ext cx="26369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Первичные потребители.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DCFF50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3592" y="5151001"/>
            <a:ext cx="1615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000000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702266" y="4951095"/>
            <a:ext cx="26003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Третий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702266" y="5441513"/>
            <a:ext cx="260032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Вторичные потребители.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DCFF50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73473" y="6514624"/>
            <a:ext cx="1615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000000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509272" y="6314718"/>
            <a:ext cx="27462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Четвертый уровень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7509272" y="6805136"/>
            <a:ext cx="27462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Третичные потребители.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0D8D53-F5BF-4B06-93A8-1C6A0D98375B}"/>
              </a:ext>
            </a:extLst>
          </p:cNvPr>
          <p:cNvSpPr txBox="1"/>
          <p:nvPr/>
        </p:nvSpPr>
        <p:spPr>
          <a:xfrm>
            <a:off x="214129" y="2118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67852" y="4191391"/>
            <a:ext cx="104946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FFFFFF"/>
                </a:solidFill>
                <a:latin typeface="Arial" panose="020B0604020202020204" pitchFamily="34" charset="0"/>
                <a:ea typeface="Roboto Mono Medium" pitchFamily="34" charset="-122"/>
                <a:cs typeface="Arial" panose="020B0604020202020204" pitchFamily="34" charset="0"/>
              </a:rPr>
              <a:t>Экологическое значение пищевых связей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51247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Пищевые связи очень важны для природы. Они помогают поддерживать баланс между живыми организмами, регулируют численность популяций, и обеспечивают круговорот веществ. Без пищевых связей природа не смогла бы функционировать.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E9181-1C2E-46BC-9384-89B71AA66E94}"/>
              </a:ext>
            </a:extLst>
          </p:cNvPr>
          <p:cNvSpPr txBox="1"/>
          <p:nvPr/>
        </p:nvSpPr>
        <p:spPr>
          <a:xfrm>
            <a:off x="214129" y="2118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361</Words>
  <Application>Microsoft Office PowerPoint</Application>
  <PresentationFormat>Произвольный</PresentationFormat>
  <Paragraphs>66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2025-01-24T14:52:42Z</dcterms:created>
  <dcterms:modified xsi:type="dcterms:W3CDTF">2025-01-24T14:58:09Z</dcterms:modified>
</cp:coreProperties>
</file>