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2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65793"/>
            <a:ext cx="7315200" cy="278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Опасности, связанные с использованием программного обеспечения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04800" y="3128420"/>
            <a:ext cx="687977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Привет, класс! Сегодня мы поговорим об опасности, которая подстерегает нас в цифровом мире - о вредоносном программном обеспечении.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B2994-8498-423F-8079-7D627ED08603}"/>
              </a:ext>
            </a:extLst>
          </p:cNvPr>
          <p:cNvSpPr txBox="1"/>
          <p:nvPr/>
        </p:nvSpPr>
        <p:spPr>
          <a:xfrm>
            <a:off x="0" y="4839096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«Опасности, связанные с использованием программного обеспечения»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35533-5232-427B-8613-A158439FFD26}"/>
              </a:ext>
            </a:extLst>
          </p:cNvPr>
          <p:cNvSpPr txBox="1"/>
          <p:nvPr/>
        </p:nvSpPr>
        <p:spPr>
          <a:xfrm>
            <a:off x="12703631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49135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Вредоносное программное обеспечение: основные понятия и определения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655457"/>
            <a:ext cx="377868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Что такое вредоносное ПО?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246721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Вредоносное программное обеспечение (ПО) — это программы, разработанные для того, чтобы нанести ущерб компьютерам, серверам или мобильным устройствам.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14761" y="3655457"/>
            <a:ext cx="32382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Типы вредоносного ПО: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4761" y="424672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Вирусы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14761" y="4713446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Черви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14761" y="518017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Троянские кони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14761" y="5646896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Шпионское ПО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14761" y="611362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Вымогатели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DCDF2-3428-4870-9307-26C192661717}"/>
              </a:ext>
            </a:extLst>
          </p:cNvPr>
          <p:cNvSpPr txBox="1"/>
          <p:nvPr/>
        </p:nvSpPr>
        <p:spPr>
          <a:xfrm>
            <a:off x="12703631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25642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Классификация вредоносного программного обеспечения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092648"/>
            <a:ext cx="4158734" cy="2168962"/>
          </a:xfrm>
          <a:prstGeom prst="roundRect">
            <a:avLst>
              <a:gd name="adj" fmla="val 16555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99899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Вирусы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9899" y="3850362"/>
            <a:ext cx="36343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Размножаются, заражая другие файлы и программы.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3092648"/>
            <a:ext cx="4158734" cy="2168962"/>
          </a:xfrm>
          <a:prstGeom prst="roundRect">
            <a:avLst>
              <a:gd name="adj" fmla="val 16555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97949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Черви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97949" y="3850362"/>
            <a:ext cx="36343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Самостоятельно распространяются по сети, без участия пользователя.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3092648"/>
            <a:ext cx="4158734" cy="2168962"/>
          </a:xfrm>
          <a:prstGeom prst="roundRect">
            <a:avLst>
              <a:gd name="adj" fmla="val 16555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95999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Троянские кони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95999" y="3850362"/>
            <a:ext cx="36343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Маскируются под полезные программы, но имеют скрытый вредоносный функционал.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37724" y="5500926"/>
            <a:ext cx="12954952" cy="1402913"/>
          </a:xfrm>
          <a:prstGeom prst="roundRect">
            <a:avLst>
              <a:gd name="adj" fmla="val 25595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99899" y="576310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Шпионское ПО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99899" y="6258639"/>
            <a:ext cx="124306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Тайно следит за действиями пользователя, собирает и передает информацию третьим лицам.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6B600-9899-4137-896A-1C2FB5CFE7AC}"/>
              </a:ext>
            </a:extLst>
          </p:cNvPr>
          <p:cNvSpPr txBox="1"/>
          <p:nvPr/>
        </p:nvSpPr>
        <p:spPr>
          <a:xfrm>
            <a:off x="12703631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838218"/>
            <a:ext cx="995172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Принципы работы вредоносного ПО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4901208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573893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Блокировка доступа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7724" y="6234470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Запрещает доступ к файлам или данным.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59" y="4901208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75659" y="573893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Кража данных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75659" y="6234470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Сбор конфиденциальной информации, паролей, банковских данных.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4901208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3595" y="573893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Финансовая выгода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3595" y="6234470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Монетизация вредоносного ПО через кражу денег, рекламу или доступ к ресурсам.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A4D7B-FA9E-4958-95B5-C30FE5DFD46F}"/>
              </a:ext>
            </a:extLst>
          </p:cNvPr>
          <p:cNvSpPr txBox="1"/>
          <p:nvPr/>
        </p:nvSpPr>
        <p:spPr>
          <a:xfrm>
            <a:off x="12703631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96578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Кража персональных данных и методы социальной инженерии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4806791"/>
            <a:ext cx="12954952" cy="30480"/>
          </a:xfrm>
          <a:prstGeom prst="roundRect">
            <a:avLst>
              <a:gd name="adj" fmla="val 1178055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4001214" y="3969127"/>
            <a:ext cx="30480" cy="837724"/>
          </a:xfrm>
          <a:prstGeom prst="roundRect">
            <a:avLst>
              <a:gd name="adj" fmla="val 1178055"/>
            </a:avLst>
          </a:prstGeom>
          <a:solidFill>
            <a:srgbClr val="F2B42D"/>
          </a:solidFill>
          <a:ln/>
        </p:spPr>
      </p:sp>
      <p:sp>
        <p:nvSpPr>
          <p:cNvPr id="5" name="Shape 3"/>
          <p:cNvSpPr/>
          <p:nvPr/>
        </p:nvSpPr>
        <p:spPr>
          <a:xfrm>
            <a:off x="3747254" y="4537531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915132" y="4637782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77039" y="2963585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Фишинг: мошеннические письма, имитирующие сообщения от известных организаций.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299722" y="4806732"/>
            <a:ext cx="30480" cy="837724"/>
          </a:xfrm>
          <a:prstGeom prst="roundRect">
            <a:avLst>
              <a:gd name="adj" fmla="val 1178055"/>
            </a:avLst>
          </a:prstGeom>
          <a:solidFill>
            <a:srgbClr val="D7425E"/>
          </a:solidFill>
          <a:ln/>
        </p:spPr>
      </p:sp>
      <p:sp>
        <p:nvSpPr>
          <p:cNvPr id="9" name="Shape 7"/>
          <p:cNvSpPr/>
          <p:nvPr/>
        </p:nvSpPr>
        <p:spPr>
          <a:xfrm>
            <a:off x="7045762" y="4537531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213640" y="4637782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375547" y="5883950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Звонки от мошенников: телефонные звонки, целью которых является получение персональной информации.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0598348" y="3969127"/>
            <a:ext cx="30480" cy="837724"/>
          </a:xfrm>
          <a:prstGeom prst="roundRect">
            <a:avLst>
              <a:gd name="adj" fmla="val 1178055"/>
            </a:avLst>
          </a:prstGeom>
          <a:solidFill>
            <a:srgbClr val="DD785E"/>
          </a:solidFill>
          <a:ln/>
        </p:spPr>
      </p:sp>
      <p:sp>
        <p:nvSpPr>
          <p:cNvPr id="13" name="Shape 11"/>
          <p:cNvSpPr/>
          <p:nvPr/>
        </p:nvSpPr>
        <p:spPr>
          <a:xfrm>
            <a:off x="10344388" y="4537531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512266" y="4637782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674173" y="2963585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Социальная инженерия: манипуляция людьми для получения доступа к данным или ресурсам.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8A3889-7D88-4018-8915-ACB18F2D6D50}"/>
              </a:ext>
            </a:extLst>
          </p:cNvPr>
          <p:cNvSpPr txBox="1"/>
          <p:nvPr/>
        </p:nvSpPr>
        <p:spPr>
          <a:xfrm>
            <a:off x="12703631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6633" y="539948"/>
            <a:ext cx="9321284" cy="577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Комплексная защита от вредоносного ПО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3" y="1411248"/>
            <a:ext cx="980956" cy="15696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61793" y="1607344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Установите антивирусную программу и регулярно обновляйте ее.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33" y="2980849"/>
            <a:ext cx="980956" cy="156960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61793" y="3176945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Будьте осторожны с файлами, которые вы скачиваете из интернета.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33" y="4550450"/>
            <a:ext cx="980956" cy="15696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61793" y="4746546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Используйте сложные пароли и не используйте один и тот же пароль для разных аккаунтов.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3" y="6120051"/>
            <a:ext cx="980956" cy="156960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961793" y="6316147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Регулярно создавайте резервные копии важных данных.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7F756-33D7-450A-8247-A29F035626A1}"/>
              </a:ext>
            </a:extLst>
          </p:cNvPr>
          <p:cNvSpPr txBox="1"/>
          <p:nvPr/>
        </p:nvSpPr>
        <p:spPr>
          <a:xfrm>
            <a:off x="12703631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6997" y="579120"/>
            <a:ext cx="13156406" cy="1238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Правила безопасного использования устройств и программ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27" y="2238970"/>
            <a:ext cx="1302425" cy="10403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47041" y="2672953"/>
            <a:ext cx="157996" cy="421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887754" y="2604254"/>
            <a:ext cx="5951101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Не открывайте подозрительные письма и ссылки.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29877" y="3296126"/>
            <a:ext cx="9110901" cy="11430"/>
          </a:xfrm>
          <a:prstGeom prst="roundRect">
            <a:avLst>
              <a:gd name="adj" fmla="val 2763680"/>
            </a:avLst>
          </a:prstGeom>
          <a:solidFill>
            <a:srgbClr val="F2B42D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555" y="3331964"/>
            <a:ext cx="2604968" cy="10403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46922" y="3641527"/>
            <a:ext cx="157996" cy="421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539026" y="3697248"/>
            <a:ext cx="6408301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Не скачивайте файлы из непроверенных источников.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381149" y="4389120"/>
            <a:ext cx="8459629" cy="11430"/>
          </a:xfrm>
          <a:prstGeom prst="roundRect">
            <a:avLst>
              <a:gd name="adj" fmla="val 2763680"/>
            </a:avLst>
          </a:prstGeom>
          <a:solidFill>
            <a:srgbClr val="D7425E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283" y="4424958"/>
            <a:ext cx="3907393" cy="104036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46922" y="4734520"/>
            <a:ext cx="157996" cy="421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6190178" y="4635460"/>
            <a:ext cx="7492722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Не сообщайте свои персональные данные на сомнительных сайтах.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032302" y="5482114"/>
            <a:ext cx="7808476" cy="11430"/>
          </a:xfrm>
          <a:prstGeom prst="roundRect">
            <a:avLst>
              <a:gd name="adj" fmla="val 2763680"/>
            </a:avLst>
          </a:prstGeom>
          <a:solidFill>
            <a:srgbClr val="DD785E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130" y="5517952"/>
            <a:ext cx="5209937" cy="104036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47041" y="5827514"/>
            <a:ext cx="157996" cy="421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4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6841569" y="5728454"/>
            <a:ext cx="6841331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Регулярно обновляйте операционную систему и приложения.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6683693" y="6575108"/>
            <a:ext cx="7157085" cy="11430"/>
          </a:xfrm>
          <a:prstGeom prst="roundRect">
            <a:avLst>
              <a:gd name="adj" fmla="val 2763680"/>
            </a:avLst>
          </a:prstGeom>
          <a:solidFill>
            <a:srgbClr val="48A8E2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58" y="6610945"/>
            <a:ext cx="6512362" cy="1040368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46922" y="6920508"/>
            <a:ext cx="157996" cy="421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5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4"/>
          <p:cNvSpPr/>
          <p:nvPr/>
        </p:nvSpPr>
        <p:spPr>
          <a:xfrm>
            <a:off x="7492722" y="6976229"/>
            <a:ext cx="3814882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Используйте надежные пароли.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62D5CB-B59B-4734-9F1D-413A3EA0CCB5}"/>
              </a:ext>
            </a:extLst>
          </p:cNvPr>
          <p:cNvSpPr txBox="1"/>
          <p:nvPr/>
        </p:nvSpPr>
        <p:spPr>
          <a:xfrm>
            <a:off x="12703631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367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2025-01-17T16:16:05Z</dcterms:created>
  <dcterms:modified xsi:type="dcterms:W3CDTF">2025-01-17T16:21:58Z</dcterms:modified>
</cp:coreProperties>
</file>