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54733"/>
            <a:ext cx="7315200" cy="1534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Культурные растения: от дикой природы к столу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06830" y="1508860"/>
            <a:ext cx="6945084" cy="189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Сегодня мы отправимся в увлекательное путешествие по миру растений, чтобы узнать о происхождении и разнообразии тех, которые мы выращиваем и используем для пищи. Мы познакомимся с их дикими предками, узнаем, как они были одомашнены, и как они изменили нашу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A328C-7CF8-4E42-B6ED-42F5A33446F0}"/>
              </a:ext>
            </a:extLst>
          </p:cNvPr>
          <p:cNvSpPr txBox="1"/>
          <p:nvPr/>
        </p:nvSpPr>
        <p:spPr>
          <a:xfrm>
            <a:off x="0" y="4379368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7 классе по теме: «Культурные растения и их происхождение. Культурные растения сельскохозяйственных угодий»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E3EF7-D221-4E38-84CF-B1EDC0208183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543" y="3318034"/>
            <a:ext cx="13183314" cy="1292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Центры происхождения и многообразия культурных растений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23543" y="5126831"/>
            <a:ext cx="2963942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Центры происхождения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3543" y="5656421"/>
            <a:ext cx="6339483" cy="1653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 нашей планете есть несколько особых мест, где дикие предшественники многих культурных растений проживают до сих пор. Эти места называются центрами происхождения. Их расположение связано с географическими и климатическими условиями, благоприятными для дикого вида.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74994" y="5126831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Примеры центров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74994" y="5656421"/>
            <a:ext cx="6339483" cy="1653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Например, в Средиземноморье возникли пшеница, ячмень, горох, виноград. В Южной Америке одомашнили картофель, томаты, кукуруза. Эти центры хранят не только богатство видов, но и генетическое разнообразие, важное для селекции и выведения новых сортов.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DA523-6DA6-4911-9559-66B0C3501D40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38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Одомашнивание диких предков культурных растений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78725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7439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Изменения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277678"/>
            <a:ext cx="57844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Одомашнивание - это процесс изменения диких растений человеком, с целью улучшения их свойств. Растения стали более продуктивными, устойчивыми к вредителям, имели более крупные плоды или семена.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78725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52316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Древний мир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52316" y="4277678"/>
            <a:ext cx="578441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Первые опыты по одомашниванию начались в древности. Люди замечали отдельные растения с полезными свойствами и отбирали их семена для посева. С поколения в поколение происходили постепенные изменения диких видов, превращая их в культурные.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92FFE-DFC5-45C3-99DA-CF517B7D4638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599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Основные группы сельскохозяйственных культур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1371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Зерновые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73856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Пшеница, рис, кукуруза, ячмень, овес - основные источники углеводов и питательных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1371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Плодовые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73856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Яблоки, груши, вишня, персики - богаты витаминами, минералами и клетчаткой.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1371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Овощные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73856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Картофель, томаты, огурцы, морковь, капуста - источник витаминов, минералов и антиоксидантов.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651421"/>
            <a:ext cx="13042821" cy="1322189"/>
          </a:xfrm>
          <a:prstGeom prst="roundRect">
            <a:avLst>
              <a:gd name="adj" fmla="val 72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82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Бобовые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8224" y="6376273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Горох, фасоль, чечевица - богаты белком, клетчаткой и другими полезными веществами.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23BD4C-7080-4CCD-B9FC-2408984D3DB3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03872"/>
            <a:ext cx="129881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Зерновые культуры: происхождение и значение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5281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Пшеница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3702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Западной Азии, одомашнена около 10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5281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Рис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737021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Юго-Восточной Азии, одомашнена около 8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5281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Кукуруза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37021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Мексики, одомашнена около 9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E9C64-600C-4A94-9A83-357C0934E222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037" y="1041321"/>
            <a:ext cx="7720727" cy="127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Плодовые и ягодные культуры: происхождение и значение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491526" y="2617113"/>
            <a:ext cx="22860" cy="4571048"/>
          </a:xfrm>
          <a:prstGeom prst="roundRect">
            <a:avLst>
              <a:gd name="adj" fmla="val 373602"/>
            </a:avLst>
          </a:prstGeom>
          <a:solidFill>
            <a:srgbClr val="313E80"/>
          </a:solidFill>
          <a:ln/>
        </p:spPr>
      </p:sp>
      <p:sp>
        <p:nvSpPr>
          <p:cNvPr id="5" name="Shape 2"/>
          <p:cNvSpPr/>
          <p:nvPr/>
        </p:nvSpPr>
        <p:spPr>
          <a:xfrm>
            <a:off x="6708815" y="3063121"/>
            <a:ext cx="711637" cy="22860"/>
          </a:xfrm>
          <a:prstGeom prst="roundRect">
            <a:avLst>
              <a:gd name="adj" fmla="val 373602"/>
            </a:avLst>
          </a:prstGeom>
          <a:solidFill>
            <a:srgbClr val="313E80"/>
          </a:solidFill>
          <a:ln/>
        </p:spPr>
      </p:sp>
      <p:sp>
        <p:nvSpPr>
          <p:cNvPr id="6" name="Shape 3"/>
          <p:cNvSpPr/>
          <p:nvPr/>
        </p:nvSpPr>
        <p:spPr>
          <a:xfrm>
            <a:off x="6274237" y="2845832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16278" y="2922032"/>
            <a:ext cx="173355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21310" y="2820353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Яблоня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21310" y="3259931"/>
            <a:ext cx="6297454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Центральной Азии, одомашнена около 4-5 тысяч лет назад.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708815" y="4762976"/>
            <a:ext cx="711637" cy="22860"/>
          </a:xfrm>
          <a:prstGeom prst="roundRect">
            <a:avLst>
              <a:gd name="adj" fmla="val 373602"/>
            </a:avLst>
          </a:prstGeom>
          <a:solidFill>
            <a:srgbClr val="313E80"/>
          </a:solidFill>
          <a:ln/>
        </p:spPr>
      </p:sp>
      <p:sp>
        <p:nvSpPr>
          <p:cNvPr id="11" name="Shape 8"/>
          <p:cNvSpPr/>
          <p:nvPr/>
        </p:nvSpPr>
        <p:spPr>
          <a:xfrm>
            <a:off x="6274237" y="4545687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6278" y="4621887"/>
            <a:ext cx="173355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621310" y="4520208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Вишня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621310" y="4959787"/>
            <a:ext cx="6297454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Малой Азии, одомашнена около 2-3 тысяч лет назад.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708815" y="6462832"/>
            <a:ext cx="711637" cy="22860"/>
          </a:xfrm>
          <a:prstGeom prst="roundRect">
            <a:avLst>
              <a:gd name="adj" fmla="val 373602"/>
            </a:avLst>
          </a:prstGeom>
          <a:solidFill>
            <a:srgbClr val="313E80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4237" y="6245543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16278" y="6321743"/>
            <a:ext cx="173355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621310" y="6220063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Смородина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621310" y="6659642"/>
            <a:ext cx="6297454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Европы, одомашнена около 1-2 тысяч лет назад.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60E32-98D8-4585-88FC-C6ED29D35004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129042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Овощные культуры: происхождение и значение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Картофель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Анд Южной Америки, одомашнена около 8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Томат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Южной Америки, одомашнена около 2-3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Огурец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Происходит из Индии, одомашнена около 3-4 тысяч лет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934D9-43F8-4822-A1FF-714E2EFEBA3F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0920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Roboto Medium" pitchFamily="34" charset="-122"/>
                <a:cs typeface="Arial" panose="020B0604020202020204" pitchFamily="34" charset="0"/>
              </a:rPr>
              <a:t>Заключение: разнообразие и значение культурных растений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86692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Культурные растения - это результат длительного процесса взаимодействия человека и природы. Они играют важнейшую роль в нашем питании, экономике и культуре. Понимая их происхождение, мы можем уважать и ценить усилия наших предков, а также понимать важность сохранения генетического разнообразия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C22E8-EC36-477E-96A2-368184692F88}"/>
              </a:ext>
            </a:extLst>
          </p:cNvPr>
          <p:cNvSpPr txBox="1"/>
          <p:nvPr/>
        </p:nvSpPr>
        <p:spPr>
          <a:xfrm>
            <a:off x="12725391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555</Words>
  <Application>Microsoft Office PowerPoint</Application>
  <PresentationFormat>Произвольный</PresentationFormat>
  <Paragraphs>66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2025-01-29T16:32:58Z</dcterms:created>
  <dcterms:modified xsi:type="dcterms:W3CDTF">2025-01-29T16:49:35Z</dcterms:modified>
</cp:coreProperties>
</file>