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9151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5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7826"/>
            <a:ext cx="7315200" cy="15170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Как развить свои способности?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620000" y="1624162"/>
            <a:ext cx="6814457" cy="2370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Привет всем! Сегодня мы поговорим о том, как развить свои способности. В этом возрасте вы находитесь в самом начале пути к самопознанию и самосовершенствованию. Мы вместе разберемся, как лучше узнать свои таланты, как их развивать, какие ресурсы вам могут в этом помочь.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142F0-C669-4B92-AE71-7EE8FCDF03EA}"/>
              </a:ext>
            </a:extLst>
          </p:cNvPr>
          <p:cNvSpPr txBox="1"/>
          <p:nvPr/>
        </p:nvSpPr>
        <p:spPr>
          <a:xfrm>
            <a:off x="7315199" y="4692653"/>
            <a:ext cx="73152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"Как развить свои способности?"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0C658-B572-4FC6-AE57-FDE56A08E2C2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761053"/>
            <a:ext cx="1290280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Выявление и актуализация представлений учащихся о способностях человека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3798" y="4667131"/>
            <a:ext cx="615029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Начнем с того, что все мы уникальны и обладаем разными талантами. Вспомните, что для вас легко, что получается лучше всего? Что вам интересно?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623929" y="4667131"/>
            <a:ext cx="6150293" cy="15792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Например, кто-то хорошо рисует, кто-то отлично танцует, кто-то пишет истории, а кто-то мастерски играет на музыкальных инструментах.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08DC3-8D94-416D-AD25-22DF8167AACF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97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904243" y="2845118"/>
            <a:ext cx="10821914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Диагностика личных способностей учащихся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7829" y="4456748"/>
            <a:ext cx="4253032" cy="2877503"/>
          </a:xfrm>
          <a:prstGeom prst="roundRect">
            <a:avLst>
              <a:gd name="adj" fmla="val 303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3332" y="4672251"/>
            <a:ext cx="2599730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Тесты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3332" y="5122069"/>
            <a:ext cx="3822025" cy="1996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Существуют специальные тесты, которые помогут вам лучше понять, какие у вас способности. Их можно найти онлайн или обратиться к школьному психологу.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8744" y="4456748"/>
            <a:ext cx="4253032" cy="2877503"/>
          </a:xfrm>
          <a:prstGeom prst="roundRect">
            <a:avLst>
              <a:gd name="adj" fmla="val 303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04247" y="4672251"/>
            <a:ext cx="2599730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Самоанализ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4247" y="5122069"/>
            <a:ext cx="3822025" cy="13311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Не забывайте про самоанализ! Подумайте, в каких сферах вы чувствуете себя уверенно? Что у вас получается лучше всего?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9658" y="4456748"/>
            <a:ext cx="4253032" cy="2877503"/>
          </a:xfrm>
          <a:prstGeom prst="roundRect">
            <a:avLst>
              <a:gd name="adj" fmla="val 3036"/>
            </a:avLst>
          </a:prstGeom>
          <a:solidFill>
            <a:srgbClr val="003180"/>
          </a:solidFill>
          <a:ln w="7620">
            <a:solidFill>
              <a:srgbClr val="194A9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65162" y="4672251"/>
            <a:ext cx="3035379" cy="325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Мнение окружающих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65162" y="5122069"/>
            <a:ext cx="3822025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Попросите близких людей: родителей, друзей, учителей, поделиться своими наблюдениями о ваших сильных сторонах.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F8686-E6CD-4386-A39C-0C31BA89788A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1524" y="1183602"/>
            <a:ext cx="13367351" cy="643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00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Практикум по развитию познавательных способностей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92" y="2319695"/>
            <a:ext cx="1104543" cy="176736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09086" y="2540556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Чтение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09086" y="3018115"/>
            <a:ext cx="116481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Развивает словарный запас, логическое мышление, память, внимание.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92" y="4087058"/>
            <a:ext cx="1104543" cy="176736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09086" y="4307919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Решение задач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09086" y="4785479"/>
            <a:ext cx="116481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Тренирует логику, аналитическое мышление, способность находить решения.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92" y="5854422"/>
            <a:ext cx="1104543" cy="176736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09086" y="6075283"/>
            <a:ext cx="27615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Творчество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09086" y="6552843"/>
            <a:ext cx="11648123" cy="3534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Развивает фантазию, воображение, оригинальность мышления.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132C5F-92B1-4BA2-9C62-B0BF0D10C08A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26496" y="1895423"/>
            <a:ext cx="12177288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Методы и приёмы развития способностей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3780234"/>
            <a:ext cx="616982" cy="61698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3798" y="4644033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Чтение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63798" y="5177552"/>
            <a:ext cx="4054078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Читайте разные книги, статьи, журналы.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042" y="3780234"/>
            <a:ext cx="616982" cy="61698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042" y="4644033"/>
            <a:ext cx="3233380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Развивающие игры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88042" y="5177552"/>
            <a:ext cx="4054197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Решайте головоломки, кроссворды, играйте в шахматы.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3780234"/>
            <a:ext cx="616982" cy="61698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4644033"/>
            <a:ext cx="3085386" cy="3855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Творчество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2404" y="5177552"/>
            <a:ext cx="4054197" cy="11844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Занимайтесь танцами, музыкой, рисованием, пишите стихи.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80BEE-78A7-43A2-B9C9-374B2C4CB090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448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51213" y="3353448"/>
            <a:ext cx="11127734" cy="711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Роль мотивации в развитии способностей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6528" y="4810363"/>
            <a:ext cx="4118134" cy="751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en-US" sz="5900" dirty="0">
                <a:solidFill>
                  <a:srgbClr val="609DFF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1</a:t>
            </a: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433155" y="5845731"/>
            <a:ext cx="2844879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Интерес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6528" y="6337697"/>
            <a:ext cx="4118134" cy="728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Занимайтесь тем, что вам нравится, что вас вдохновляет.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56014" y="4810363"/>
            <a:ext cx="4118253" cy="751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en-US" sz="5900" dirty="0">
                <a:solidFill>
                  <a:srgbClr val="609DFF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2</a:t>
            </a: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92641" y="5845731"/>
            <a:ext cx="2844879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Цель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56014" y="6337697"/>
            <a:ext cx="4118253" cy="7284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Поставьте перед собой цель, к которой вы будете стремиться.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715619" y="4810363"/>
            <a:ext cx="4118134" cy="751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900"/>
              </a:lnSpc>
              <a:buNone/>
            </a:pPr>
            <a:r>
              <a:rPr lang="en-US" sz="5900" dirty="0">
                <a:solidFill>
                  <a:srgbClr val="609DFF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3</a:t>
            </a:r>
            <a:endParaRPr lang="en-US"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352246" y="5845731"/>
            <a:ext cx="2844879" cy="355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2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Похвала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715619" y="6337697"/>
            <a:ext cx="4118134" cy="10926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Хвалите себя за достижения, не бойтесь просить поддержку у близких.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407CF8-A98F-47C3-9C1B-C8346FE90025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45804" y="2296954"/>
            <a:ext cx="11899225" cy="771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050"/>
              </a:lnSpc>
              <a:buNone/>
            </a:pPr>
            <a:r>
              <a:rPr lang="en-US" sz="4850" dirty="0">
                <a:solidFill>
                  <a:srgbClr val="F5F0F0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Ресурсы для развития способностей</a:t>
            </a:r>
            <a:endParaRPr lang="en-US" sz="4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995" y="3719989"/>
            <a:ext cx="1565553" cy="98726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954" y="3719989"/>
            <a:ext cx="1410057" cy="9872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417" y="3719989"/>
            <a:ext cx="1809988" cy="987266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63798" y="5143024"/>
            <a:ext cx="12902803" cy="7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2E6E9"/>
                </a:solidFill>
                <a:latin typeface="Arial" panose="020B0604020202020204" pitchFamily="34" charset="0"/>
                <a:ea typeface="Merriweather" pitchFamily="34" charset="-122"/>
                <a:cs typeface="Arial" panose="020B0604020202020204" pitchFamily="34" charset="0"/>
              </a:rPr>
              <a:t>Библиотеки, интернет, кружки, курсы, учителя - все это может стать вашим источником знаний и помощи в развитии ваших способностей.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25A35-B69E-4F94-98E8-71C1FFC7FF3C}"/>
              </a:ext>
            </a:extLst>
          </p:cNvPr>
          <p:cNvSpPr txBox="1"/>
          <p:nvPr/>
        </p:nvSpPr>
        <p:spPr>
          <a:xfrm>
            <a:off x="223013" y="19949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387</Words>
  <Application>Microsoft Office PowerPoint</Application>
  <PresentationFormat>Произвольный</PresentationFormat>
  <Paragraphs>55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2025-01-08T12:29:17Z</dcterms:created>
  <dcterms:modified xsi:type="dcterms:W3CDTF">2025-01-08T12:35:29Z</dcterms:modified>
</cp:coreProperties>
</file>