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02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8471"/>
            <a:ext cx="7315200" cy="1364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Как избежать конфликтов в семье?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22029" y="1472602"/>
            <a:ext cx="6923313" cy="1542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Привет, ребята! Сегодня мы поговорим о том, как сделать ваши отношения с семьей более гармоничными. Вместе мы разберемся в причинах возникновения конфликтов и изучим полезные техники, которые помогут вам избежать неприятных ситуаций.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A11DB-389F-4816-AE1F-8C308127A2FD}"/>
              </a:ext>
            </a:extLst>
          </p:cNvPr>
          <p:cNvSpPr txBox="1"/>
          <p:nvPr/>
        </p:nvSpPr>
        <p:spPr>
          <a:xfrm>
            <a:off x="7315200" y="3330343"/>
            <a:ext cx="731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11 классе по теме: "Как избежать конфликтов в семье?"</a:t>
            </a:r>
          </a:p>
          <a:p>
            <a:pPr algn="ctr"/>
            <a:r>
              <a:rPr lang="ru-RU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3B453-36C6-4F1F-9318-AA2A17660A71}"/>
              </a:ext>
            </a:extLst>
          </p:cNvPr>
          <p:cNvSpPr txBox="1"/>
          <p:nvPr/>
        </p:nvSpPr>
        <p:spPr>
          <a:xfrm>
            <a:off x="213180" y="196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31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023" y="3792974"/>
            <a:ext cx="12769691" cy="673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420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Причины возникновения семейных конфликтов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4023" y="5004792"/>
            <a:ext cx="3032165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Отсутствие понимания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4023" y="5556766"/>
            <a:ext cx="4023241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Порой мы не можем понять друг друга, потому что не умеем выражать свои мысли ясно и четко.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10426" y="5004792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Разные ценности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10426" y="5556766"/>
            <a:ext cx="4023241" cy="1379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Каждый из нас имеет свой взгляд на жизнь и свои приоритеты. Это не всегда совпадает с мнением родных, что может приводить к конфликтам.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66828" y="5004792"/>
            <a:ext cx="2769632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Недостаток общения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66828" y="5556766"/>
            <a:ext cx="4023241" cy="1379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Важно регулярно общаться с родными, делиться мыслями и чувствами. Без этого легко забыть, что важно для каждого члена семьи.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E8D04-A4B5-458C-8337-71BFA5BCB2FE}"/>
              </a:ext>
            </a:extLst>
          </p:cNvPr>
          <p:cNvSpPr txBox="1"/>
          <p:nvPr/>
        </p:nvSpPr>
        <p:spPr>
          <a:xfrm>
            <a:off x="213180" y="196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584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Психологические особенности поведения в конфликтной ситуации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96871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C49F8C"/>
          </a:solidFill>
          <a:ln/>
        </p:spPr>
      </p:sp>
      <p:sp>
        <p:nvSpPr>
          <p:cNvPr id="4" name="Text 2"/>
          <p:cNvSpPr/>
          <p:nvPr/>
        </p:nvSpPr>
        <p:spPr>
          <a:xfrm>
            <a:off x="975836" y="4053721"/>
            <a:ext cx="1462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968710"/>
            <a:ext cx="31283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1. Внутренняя реакция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459129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Мы можем испытывать гнев, страх, обиду. Важно управлять своими эмоциями и не давать им властвовать над поведением.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96871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C49F8C"/>
          </a:solidFill>
          <a:ln/>
        </p:spPr>
      </p:sp>
      <p:sp>
        <p:nvSpPr>
          <p:cNvPr id="8" name="Text 6"/>
          <p:cNvSpPr/>
          <p:nvPr/>
        </p:nvSpPr>
        <p:spPr>
          <a:xfrm>
            <a:off x="5377101" y="4053721"/>
            <a:ext cx="19002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968710"/>
            <a:ext cx="29657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2. Способ выражения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4459129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Крики, упреки, обвинения только усугубляют ситуацию. Попробуйте говорить спокойно и с уважением.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96871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C49F8C"/>
          </a:solidFill>
          <a:ln/>
        </p:spPr>
      </p:sp>
      <p:sp>
        <p:nvSpPr>
          <p:cNvPr id="12" name="Text 10"/>
          <p:cNvSpPr/>
          <p:nvPr/>
        </p:nvSpPr>
        <p:spPr>
          <a:xfrm>
            <a:off x="9801344" y="4053721"/>
            <a:ext cx="18776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968710"/>
            <a:ext cx="30696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3. Поиск компромисса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4459129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Конфликт - это шанс понять друг друга. Постарайтесь найти решение, которое устроит всех.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B9FEBF-5871-4A2B-8853-2846A0B09230}"/>
              </a:ext>
            </a:extLst>
          </p:cNvPr>
          <p:cNvSpPr txBox="1"/>
          <p:nvPr/>
        </p:nvSpPr>
        <p:spPr>
          <a:xfrm>
            <a:off x="213180" y="196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6797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Техники эффективной коммуникации с родителями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625691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419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Слушайте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909899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Уделяйте внимание тому, что говорят родители. Попробуйте понять их точку зрения, даже если вы с ней не согласны.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625691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419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Говорите открыто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909899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Выражайте свои чувства и мысли спокойно и четко. Не бойтесь задавать вопросы и делиться своими мнениями.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625691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419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Ищите компромисс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909899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Иногда нужно пойти на уступки, чтобы найти решение, которое устроит всех. Помните, что компромисс - это не поражение.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4A759-4EBF-480C-BFD9-651D91C1B6C9}"/>
              </a:ext>
            </a:extLst>
          </p:cNvPr>
          <p:cNvSpPr txBox="1"/>
          <p:nvPr/>
        </p:nvSpPr>
        <p:spPr>
          <a:xfrm>
            <a:off x="213180" y="196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1147507"/>
            <a:ext cx="13084254" cy="775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Стратегии предупреждения конфликтных ситуаций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08728" y="2540794"/>
            <a:ext cx="3950375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1. Помните о важности семьи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08728" y="3018353"/>
            <a:ext cx="116485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Семья - это ваша опора и поддержка. Ценность семейных отношений заслуживает уважения и заботы.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087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2. Учитесь прощать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08728" y="4785479"/>
            <a:ext cx="116485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Каждый может ошибаться. Прощение помогает устранить негатив и восстановить гармонию в отношениях.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08728" y="6075045"/>
            <a:ext cx="4290655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3. Уважайте границы друг друга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08728" y="6552605"/>
            <a:ext cx="116485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Каждый член семьи имеет право на личное пространство и свое мнение. Важно учитывать эту особенность.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8134CB-EDD3-48B5-9110-D29529E557D3}"/>
              </a:ext>
            </a:extLst>
          </p:cNvPr>
          <p:cNvSpPr txBox="1"/>
          <p:nvPr/>
        </p:nvSpPr>
        <p:spPr>
          <a:xfrm>
            <a:off x="213180" y="196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361" y="1190922"/>
            <a:ext cx="13045678" cy="831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Практические методы разрешения конфликтов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396" y="2491978"/>
            <a:ext cx="2152531" cy="16667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2880" y="3314938"/>
            <a:ext cx="121563" cy="452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56265" y="2718316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1. Спокойствие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56265" y="3207782"/>
            <a:ext cx="8255437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Не поддавайтесь эмоциям. Сделайте глубокий вдох и постарайтесь остудить голову.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86482" y="4171712"/>
            <a:ext cx="8595003" cy="15240"/>
          </a:xfrm>
          <a:prstGeom prst="roundRect">
            <a:avLst>
              <a:gd name="adj" fmla="val 222843"/>
            </a:avLst>
          </a:prstGeom>
          <a:solidFill>
            <a:srgbClr val="C49F8C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190" y="4215289"/>
            <a:ext cx="4305062" cy="16667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4544" y="4822269"/>
            <a:ext cx="158115" cy="452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432590" y="4441627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2. Диалог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432590" y="4931093"/>
            <a:ext cx="7179112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Поговорите с родным о том, что вас волнует. Выражайте свои чувства спокойно и уважительно.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262807" y="5895023"/>
            <a:ext cx="7518678" cy="15240"/>
          </a:xfrm>
          <a:prstGeom prst="roundRect">
            <a:avLst>
              <a:gd name="adj" fmla="val 222843"/>
            </a:avLst>
          </a:prstGeom>
          <a:solidFill>
            <a:srgbClr val="C49F8C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65" y="5938599"/>
            <a:ext cx="6457593" cy="166675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5497" y="6545580"/>
            <a:ext cx="156091" cy="452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508796" y="6164937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3. Поиск решения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508796" y="6654403"/>
            <a:ext cx="6102906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Вместе подумайте о том, как можно разрешить конфликт. Ищите решение, которое устроит всех.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BFA0F-0E26-4A6C-8632-D38904E42283}"/>
              </a:ext>
            </a:extLst>
          </p:cNvPr>
          <p:cNvSpPr txBox="1"/>
          <p:nvPr/>
        </p:nvSpPr>
        <p:spPr>
          <a:xfrm>
            <a:off x="213180" y="196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63534"/>
            <a:ext cx="124192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Построение здоровых семейных отношений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51247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Помните, что здоровые семейные отношения - это не всегда легко. Но усилия, которые вы приложите к их созданию, окупятся с лихвой. Будьте открыты к диалогу, уважайте друг друга и помните, что семья - это ваша главная ценность.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A6C5B-D53E-4459-A2C5-3B78BCAE254F}"/>
              </a:ext>
            </a:extLst>
          </p:cNvPr>
          <p:cNvSpPr txBox="1"/>
          <p:nvPr/>
        </p:nvSpPr>
        <p:spPr>
          <a:xfrm>
            <a:off x="213180" y="196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505</Words>
  <Application>Microsoft Office PowerPoint</Application>
  <PresentationFormat>Произвольный</PresentationFormat>
  <Paragraphs>62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2025-01-15T15:53:29Z</dcterms:created>
  <dcterms:modified xsi:type="dcterms:W3CDTF">2025-01-15T15:58:25Z</dcterms:modified>
</cp:coreProperties>
</file>