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69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47010"/>
            <a:ext cx="7315200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Безопасность в цифровой среде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15686" y="1875691"/>
            <a:ext cx="6814457" cy="19125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 современном мире цифровые технологии прочно вошли в нашу жизнь, предоставив нам новые возможности и создав новые проблемы. Важно понимать, как защитить себя в виртуальном пространстве, чтобы пользоваться всеми его преимуществами, не подвергая себя риску.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C483D-7493-4562-BC79-C075D029C0D4}"/>
              </a:ext>
            </a:extLst>
          </p:cNvPr>
          <p:cNvSpPr txBox="1"/>
          <p:nvPr/>
        </p:nvSpPr>
        <p:spPr>
          <a:xfrm>
            <a:off x="0" y="4839096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«Безопасность в цифровой среде»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F7C17-58D1-467A-B228-B911DBC94F82}"/>
              </a:ext>
            </a:extLst>
          </p:cNvPr>
          <p:cNvSpPr txBox="1"/>
          <p:nvPr/>
        </p:nvSpPr>
        <p:spPr>
          <a:xfrm>
            <a:off x="12703631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89071"/>
            <a:ext cx="130428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Цифровая среда и ее роль в современном мире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4121825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Цифровая среда - это виртуальное пространство, где мы взаимодействуем друг с другом, получаем информацию, работаем, развлекаемся. Она стала неотъемлемой частью нашей жизни, влияя на все сферы деятельности.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99521" y="4121825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Интернет, мобильные устройства, социальные сети, онлайн-сервисы - это лишь некоторые элементы цифровой среды. Она предоставляет нам доступ к огромному объему информации, позволяет общаться с людьми по всему миру, развиваться и учиться.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F2745-B568-4E0D-9AA2-AC675BFE57C7}"/>
              </a:ext>
            </a:extLst>
          </p:cNvPr>
          <p:cNvSpPr txBox="1"/>
          <p:nvPr/>
        </p:nvSpPr>
        <p:spPr>
          <a:xfrm>
            <a:off x="12703631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5302" y="759143"/>
            <a:ext cx="7666196" cy="1385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Цифровой след и персональные данные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25302" y="2698790"/>
            <a:ext cx="475059" cy="475059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91632" y="2769989"/>
            <a:ext cx="142280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1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911459" y="2698790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1. Цифровой след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911459" y="3171944"/>
            <a:ext cx="3041452" cy="2701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Каждый наш шаг в цифровом мире оставляет след - историю поиска, лайки, комментарии, покупки, геолокацию. Это информация, которую можно собрать и использовать.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10164008" y="2698790"/>
            <a:ext cx="475059" cy="475059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07241" y="2769989"/>
            <a:ext cx="188595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0850166" y="2698790"/>
            <a:ext cx="3041452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2. Персональные данные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850166" y="3518416"/>
            <a:ext cx="3041452" cy="2025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Персональные данные - это информация, которая позволяет идентифицировать вас - имя, адрес, номер телефона, фото, финансовые данные.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225302" y="6321862"/>
            <a:ext cx="475059" cy="475059"/>
          </a:xfrm>
          <a:prstGeom prst="roundRect">
            <a:avLst>
              <a:gd name="adj" fmla="val 1866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68653" y="6393061"/>
            <a:ext cx="188238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3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911459" y="6321862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3. Защита данных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911459" y="6795016"/>
            <a:ext cx="6980039" cy="675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Важно понимать, что персональные данные нужно защищать, не разглашать их в открытом доступе и выбирать надежные пароли.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B97A2B-AE0A-49D4-B8BE-AAE4EEBA81C7}"/>
              </a:ext>
            </a:extLst>
          </p:cNvPr>
          <p:cNvSpPr txBox="1"/>
          <p:nvPr/>
        </p:nvSpPr>
        <p:spPr>
          <a:xfrm>
            <a:off x="12703631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23179"/>
            <a:ext cx="130428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Цифровая зависимость как современная угроза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451860"/>
            <a:ext cx="4196358" cy="3154442"/>
          </a:xfrm>
          <a:prstGeom prst="roundRect">
            <a:avLst>
              <a:gd name="adj" fmla="val 302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68629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Симптомы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4194453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Постоянная тяга к смартфону, тревожность без доступа в интернет, игнорирование реальной жизни, проблемы со сном и концентрацией.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3451860"/>
            <a:ext cx="4196358" cy="3154442"/>
          </a:xfrm>
          <a:prstGeom prst="roundRect">
            <a:avLst>
              <a:gd name="adj" fmla="val 302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368629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Причины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51396" y="4194453"/>
            <a:ext cx="372749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Доступность информации и развлечений, социальное давление, недостаток реальных социальных связей, зависимость от лайков и комментариев.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3451860"/>
            <a:ext cx="4196358" cy="3154442"/>
          </a:xfrm>
          <a:prstGeom prst="roundRect">
            <a:avLst>
              <a:gd name="adj" fmla="val 302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368629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Последствия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4568" y="4194453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Ухудшение психического и физического здоровья, проблемы в учебе и работе, изоляция от реального мира, развитие депрессии.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F51A9F-12BA-444E-9279-3F07AD1B3AC9}"/>
              </a:ext>
            </a:extLst>
          </p:cNvPr>
          <p:cNvSpPr txBox="1"/>
          <p:nvPr/>
        </p:nvSpPr>
        <p:spPr>
          <a:xfrm>
            <a:off x="12703631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170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8670" y="3436739"/>
            <a:ext cx="11219259" cy="739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0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Основные угрозы в цифровой среде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70" y="4514255"/>
            <a:ext cx="563404" cy="56340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8670" y="5302925"/>
            <a:ext cx="2957870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Вирусы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88670" y="5807750"/>
            <a:ext cx="4125635" cy="1442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Программы, которые могут нанести вред компьютеру или мобильному устройству, красть данные или блокировать доступ.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323" y="4514255"/>
            <a:ext cx="563404" cy="56340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2323" y="5302925"/>
            <a:ext cx="2957870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Кража данных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5252323" y="5807750"/>
            <a:ext cx="4125635" cy="14420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Фишинг, мошеннические сайты, поддельные сообщения - все это способы кражи данных, таких как пароли, номера банковских карт.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976" y="4514255"/>
            <a:ext cx="563404" cy="56340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976" y="5302925"/>
            <a:ext cx="2957870" cy="369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Шпионаж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715976" y="5807750"/>
            <a:ext cx="4125754" cy="1802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Слежка за онлайн-активностью, просмотр переписки, запись разговоров - это угрозы, которые могут нарушить конфиденциальность.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5C235C-03C7-48B1-8B31-6AFB883EE329}"/>
              </a:ext>
            </a:extLst>
          </p:cNvPr>
          <p:cNvSpPr txBox="1"/>
          <p:nvPr/>
        </p:nvSpPr>
        <p:spPr>
          <a:xfrm>
            <a:off x="12703631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3544" y="784503"/>
            <a:ext cx="12209026" cy="687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Информационная безопасность личности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03770" y="1891308"/>
            <a:ext cx="22860" cy="5553789"/>
          </a:xfrm>
          <a:prstGeom prst="roundRect">
            <a:avLst>
              <a:gd name="adj" fmla="val 385064"/>
            </a:avLst>
          </a:prstGeom>
          <a:solidFill>
            <a:srgbClr val="B2D4E5"/>
          </a:solidFill>
          <a:ln/>
        </p:spPr>
      </p:sp>
      <p:sp>
        <p:nvSpPr>
          <p:cNvPr id="4" name="Shape 2"/>
          <p:cNvSpPr/>
          <p:nvPr/>
        </p:nvSpPr>
        <p:spPr>
          <a:xfrm>
            <a:off x="6368772" y="2351365"/>
            <a:ext cx="733544" cy="22860"/>
          </a:xfrm>
          <a:prstGeom prst="roundRect">
            <a:avLst>
              <a:gd name="adj" fmla="val 385064"/>
            </a:avLst>
          </a:prstGeom>
          <a:solidFill>
            <a:srgbClr val="B2D4E5"/>
          </a:solidFill>
          <a:ln/>
        </p:spPr>
      </p:sp>
      <p:sp>
        <p:nvSpPr>
          <p:cNvPr id="5" name="Shape 3"/>
          <p:cNvSpPr/>
          <p:nvPr/>
        </p:nvSpPr>
        <p:spPr>
          <a:xfrm>
            <a:off x="7079456" y="2127052"/>
            <a:ext cx="471488" cy="471488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244596" y="2197775"/>
            <a:ext cx="14120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1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33544" y="2100858"/>
            <a:ext cx="5429012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Используйте надежные пароли и не используйте один и тот же пароль для всех аккаунтов.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528084" y="3399234"/>
            <a:ext cx="733544" cy="22860"/>
          </a:xfrm>
          <a:prstGeom prst="roundRect">
            <a:avLst>
              <a:gd name="adj" fmla="val 385064"/>
            </a:avLst>
          </a:prstGeom>
          <a:solidFill>
            <a:srgbClr val="B2D4E5"/>
          </a:solidFill>
          <a:ln/>
        </p:spPr>
      </p:sp>
      <p:sp>
        <p:nvSpPr>
          <p:cNvPr id="9" name="Shape 7"/>
          <p:cNvSpPr/>
          <p:nvPr/>
        </p:nvSpPr>
        <p:spPr>
          <a:xfrm>
            <a:off x="7079456" y="3174921"/>
            <a:ext cx="471488" cy="471488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221617" y="3245644"/>
            <a:ext cx="187166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2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467844" y="3148727"/>
            <a:ext cx="5429012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Внимательно читайте условия использования сервисов и не делитесь личной информацией на непроверенных сайтах.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368772" y="4342328"/>
            <a:ext cx="733544" cy="22860"/>
          </a:xfrm>
          <a:prstGeom prst="roundRect">
            <a:avLst>
              <a:gd name="adj" fmla="val 385064"/>
            </a:avLst>
          </a:prstGeom>
          <a:solidFill>
            <a:srgbClr val="B2D4E5"/>
          </a:solidFill>
          <a:ln/>
        </p:spPr>
      </p:sp>
      <p:sp>
        <p:nvSpPr>
          <p:cNvPr id="13" name="Shape 11"/>
          <p:cNvSpPr/>
          <p:nvPr/>
        </p:nvSpPr>
        <p:spPr>
          <a:xfrm>
            <a:off x="7079456" y="4118015"/>
            <a:ext cx="471488" cy="471488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221736" y="4188738"/>
            <a:ext cx="186809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3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33544" y="4091821"/>
            <a:ext cx="5429012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 открывайте подозрительные ссылки и сообщения, не скачивайте файлы из неизвестных источников.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28084" y="5285423"/>
            <a:ext cx="733544" cy="22860"/>
          </a:xfrm>
          <a:prstGeom prst="roundRect">
            <a:avLst>
              <a:gd name="adj" fmla="val 385064"/>
            </a:avLst>
          </a:prstGeom>
          <a:solidFill>
            <a:srgbClr val="B2D4E5"/>
          </a:solidFill>
          <a:ln/>
        </p:spPr>
      </p:sp>
      <p:sp>
        <p:nvSpPr>
          <p:cNvPr id="17" name="Shape 15"/>
          <p:cNvSpPr/>
          <p:nvPr/>
        </p:nvSpPr>
        <p:spPr>
          <a:xfrm>
            <a:off x="7079456" y="5061109"/>
            <a:ext cx="471488" cy="471488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26260" y="5131832"/>
            <a:ext cx="177879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4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467844" y="5034915"/>
            <a:ext cx="5429012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Регулярно обновляйте программное обеспечение, чтобы устранить уязвимости и защитить устройство от атак.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6368772" y="6228517"/>
            <a:ext cx="733544" cy="22860"/>
          </a:xfrm>
          <a:prstGeom prst="roundRect">
            <a:avLst>
              <a:gd name="adj" fmla="val 385064"/>
            </a:avLst>
          </a:prstGeom>
          <a:solidFill>
            <a:srgbClr val="B2D4E5"/>
          </a:solidFill>
          <a:ln/>
        </p:spPr>
      </p:sp>
      <p:sp>
        <p:nvSpPr>
          <p:cNvPr id="21" name="Shape 19"/>
          <p:cNvSpPr/>
          <p:nvPr/>
        </p:nvSpPr>
        <p:spPr>
          <a:xfrm>
            <a:off x="7079456" y="6004203"/>
            <a:ext cx="471488" cy="471488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221498" y="6074926"/>
            <a:ext cx="187404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5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733544" y="5978009"/>
            <a:ext cx="5429012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Установите антивирусное программное обеспечение и регулярно сканируйте устройство на наличие вредоносных программ.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F0AC11-6A42-46BF-827F-9E9AF97D2E1D}"/>
              </a:ext>
            </a:extLst>
          </p:cNvPr>
          <p:cNvSpPr txBox="1"/>
          <p:nvPr/>
        </p:nvSpPr>
        <p:spPr>
          <a:xfrm>
            <a:off x="12703631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013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2346" y="2929652"/>
            <a:ext cx="13285708" cy="12608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Культура безопасного поведения в цифровой среде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46" y="4478655"/>
            <a:ext cx="3321368" cy="76842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4394" y="5535216"/>
            <a:ext cx="2521506" cy="315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1. Осознанность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64394" y="5965627"/>
            <a:ext cx="2937272" cy="1229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Помните, что все, что вы делаете в цифровом мире, может быть зафиксировано и использовано.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713" y="4478655"/>
            <a:ext cx="3321487" cy="76842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85761" y="5535216"/>
            <a:ext cx="2937391" cy="6303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2. Критическое мышление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4185761" y="6280785"/>
            <a:ext cx="2937391" cy="1229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 верьте всему, что вы видите в интернете, проверяйте информацию из разных источников.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478655"/>
            <a:ext cx="3321368" cy="76842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07248" y="5535216"/>
            <a:ext cx="2527578" cy="315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3. Ответственность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507248" y="5965627"/>
            <a:ext cx="2937272" cy="922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Будьте ответственны за свои слова и действия в онлайн-пространстве.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6568" y="4478655"/>
            <a:ext cx="3321487" cy="76842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28615" y="5535216"/>
            <a:ext cx="2521506" cy="315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4. Уважение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0828615" y="5965627"/>
            <a:ext cx="2937391" cy="1537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Уважайте других пользователей, не распространяйте ложную информацию, не участвуйте в кибербуллинге.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4ED19-D33D-42D2-A3CF-1151F8AC0C87}"/>
              </a:ext>
            </a:extLst>
          </p:cNvPr>
          <p:cNvSpPr txBox="1"/>
          <p:nvPr/>
        </p:nvSpPr>
        <p:spPr>
          <a:xfrm>
            <a:off x="12703631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564</Words>
  <Application>Microsoft Office PowerPoint</Application>
  <PresentationFormat>Произвольный</PresentationFormat>
  <Paragraphs>66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2025-01-16T14:46:58Z</dcterms:created>
  <dcterms:modified xsi:type="dcterms:W3CDTF">2025-01-16T14:50:56Z</dcterms:modified>
</cp:coreProperties>
</file>