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6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26921"/>
            <a:ext cx="7315200" cy="2117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Растения и среда обитания: Экологические факторы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32914" y="2516404"/>
            <a:ext cx="693420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Привет, ребята! Сегодня мы отправляемся в увлекательное путешествие в мир растений и узнаем, как они приспосабливаются к различным условиям окружающей среды. Готовы? Тогда вперед!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62F9C-6D92-4BD9-950E-E614DB5A30E5}"/>
              </a:ext>
            </a:extLst>
          </p:cNvPr>
          <p:cNvSpPr txBox="1"/>
          <p:nvPr/>
        </p:nvSpPr>
        <p:spPr>
          <a:xfrm>
            <a:off x="7315200" y="4629739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7 классе по теме: «Растения и среда обитания. Экологические факторы»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0A42A-9FB6-4434-B82C-24F112B88083}"/>
              </a:ext>
            </a:extLst>
          </p:cNvPr>
          <p:cNvSpPr txBox="1"/>
          <p:nvPr/>
        </p:nvSpPr>
        <p:spPr>
          <a:xfrm>
            <a:off x="18506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76067"/>
            <a:ext cx="109285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Понятие о среде обитания растений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051822"/>
            <a:ext cx="40102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Что такое среда обитания?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632966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Среда обитания - это всё, что окружает растение, начиная от почвы и воздуха, до других растений и животных. Она обеспечивает всё необходимое для жизни: свет, тепло, воду, питательные вещества.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99521" y="50518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Пример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9521" y="5632966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Вот представьте, что этот папоротник (покажите на картинку) растет в лесу. Среда обитания для него - это тень от деревьев, влажная почва, дождевая вода, соседние растения.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480D5-B9F1-4439-952E-FB06B531FD65}"/>
              </a:ext>
            </a:extLst>
          </p:cNvPr>
          <p:cNvSpPr txBox="1"/>
          <p:nvPr/>
        </p:nvSpPr>
        <p:spPr>
          <a:xfrm>
            <a:off x="18506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1577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Экологические факторы и их классификация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428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7504" y="3513653"/>
            <a:ext cx="1228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428643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Факторы, влияющие на жизнь растений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273391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Экологические факторы - это всё, что влияет на жизнь растений. Например, свет, температура, влажность, почва, животные.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428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75434" y="3513653"/>
            <a:ext cx="19323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428643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Классификация факторов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273391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Экологические факторы делятся на абиотические (неживые) и биотические (живые). Например, свет - это абиотический фактор, а насекомые, которые опыляют растения - биотический.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4286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9320" y="3513653"/>
            <a:ext cx="19192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4286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Влияние факторов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919061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Каждый фактор может влиять на растения по-разному. Например, слишком много света может сжечь листья, а недостаток воды может привести к увяданию.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07940-D994-4D61-8C3D-ED02C8452FF2}"/>
              </a:ext>
            </a:extLst>
          </p:cNvPr>
          <p:cNvSpPr txBox="1"/>
          <p:nvPr/>
        </p:nvSpPr>
        <p:spPr>
          <a:xfrm>
            <a:off x="18506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570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Абиотические факторы и их влияние на растения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43426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Свет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927634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Растения используют свет для фотосинтеза - процесса создания пищи.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264342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5221" y="3927634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Вода необходима для роста, питания и транспорта веществ по растению.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333881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6127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Температура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93790" y="6618089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Температура влияет на скорость роста и развития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5333881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5221" y="6127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Почва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5221" y="6618089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Почва обеспечивает растения питательными веществами и водой.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7735DE-9288-4134-AEE0-A2535F5BEAD3}"/>
              </a:ext>
            </a:extLst>
          </p:cNvPr>
          <p:cNvSpPr txBox="1"/>
          <p:nvPr/>
        </p:nvSpPr>
        <p:spPr>
          <a:xfrm>
            <a:off x="18506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7705" y="816110"/>
            <a:ext cx="13254990" cy="1228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38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Адаптации растений к различным экологическим условиям</a:t>
            </a:r>
            <a:endParaRPr lang="en-US" sz="3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231" y="2162770"/>
            <a:ext cx="1640205" cy="113204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6923" y="2672596"/>
            <a:ext cx="88702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17889" y="2575322"/>
            <a:ext cx="224325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Приспособления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870490" y="3309818"/>
            <a:ext cx="9023152" cy="11430"/>
          </a:xfrm>
          <a:prstGeom prst="roundRect">
            <a:avLst>
              <a:gd name="adj" fmla="val 722022"/>
            </a:avLst>
          </a:prstGeom>
          <a:solidFill>
            <a:srgbClr val="4A2C85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128" y="3343870"/>
            <a:ext cx="3280529" cy="113204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31563" y="3713440"/>
            <a:ext cx="139541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838111" y="3540323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Морфологические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38111" y="3965138"/>
            <a:ext cx="3156228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Форма, размер, строение листьев.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690711" y="4490918"/>
            <a:ext cx="8202930" cy="11430"/>
          </a:xfrm>
          <a:prstGeom prst="roundRect">
            <a:avLst>
              <a:gd name="adj" fmla="val 722022"/>
            </a:avLst>
          </a:prstGeom>
          <a:solidFill>
            <a:srgbClr val="4A2C85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907" y="4524970"/>
            <a:ext cx="4920853" cy="113204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932039" y="4894540"/>
            <a:ext cx="138470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658213" y="4721423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Физиологические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658213" y="5146238"/>
            <a:ext cx="2854047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Процессы жизнедеятельности.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6510814" y="5672018"/>
            <a:ext cx="7382828" cy="11430"/>
          </a:xfrm>
          <a:prstGeom prst="roundRect">
            <a:avLst>
              <a:gd name="adj" fmla="val 722022"/>
            </a:avLst>
          </a:prstGeom>
          <a:solidFill>
            <a:srgbClr val="4A2C85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04" y="5706070"/>
            <a:ext cx="6561177" cy="1132046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920252" y="6075640"/>
            <a:ext cx="162282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4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7478435" y="5902523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Поведенческие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478435" y="6327338"/>
            <a:ext cx="4817864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Способность двигаться, реагировать на изменения.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687705" y="7059097"/>
            <a:ext cx="1325499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Растения приспосабливаются к условиям, чтобы выжить. Например, кактус в пустыне имеет колючки, чтобы уменьшить испарение воды. Листья деревьев в лесу широкие, чтобы ловить больше света.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5D3814-2938-4D1A-8257-3FAEC0460649}"/>
              </a:ext>
            </a:extLst>
          </p:cNvPr>
          <p:cNvSpPr txBox="1"/>
          <p:nvPr/>
        </p:nvSpPr>
        <p:spPr>
          <a:xfrm>
            <a:off x="18506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30225" y="971550"/>
            <a:ext cx="121628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Взаимосвязь флоры со средой обитания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4639270"/>
            <a:ext cx="13042821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</p:sp>
      <p:sp>
        <p:nvSpPr>
          <p:cNvPr id="4" name="Shape 2"/>
          <p:cNvSpPr/>
          <p:nvPr/>
        </p:nvSpPr>
        <p:spPr>
          <a:xfrm>
            <a:off x="3982522" y="3845481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</p:sp>
      <p:sp>
        <p:nvSpPr>
          <p:cNvPr id="5" name="Shape 3"/>
          <p:cNvSpPr/>
          <p:nvPr/>
        </p:nvSpPr>
        <p:spPr>
          <a:xfrm>
            <a:off x="3742611" y="438411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936325" y="4469130"/>
            <a:ext cx="1228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95776" y="2402324"/>
            <a:ext cx="32038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Разнообразие флоры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20604" y="2892743"/>
            <a:ext cx="59543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Растения, которые растут в одной местности, образуют флору. Она зависит от условий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299841" y="4639270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</p:sp>
      <p:sp>
        <p:nvSpPr>
          <p:cNvPr id="10" name="Shape 8"/>
          <p:cNvSpPr/>
          <p:nvPr/>
        </p:nvSpPr>
        <p:spPr>
          <a:xfrm>
            <a:off x="7059930" y="438411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218402" y="4469130"/>
            <a:ext cx="19323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897523" y="56599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Взаимосвязь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337923" y="6150412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Растения влияют на среду и друг на друга. Например, деревья создают тень, которая влияет на рост других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617279" y="3845481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</p:sp>
      <p:sp>
        <p:nvSpPr>
          <p:cNvPr id="15" name="Shape 13"/>
          <p:cNvSpPr/>
          <p:nvPr/>
        </p:nvSpPr>
        <p:spPr>
          <a:xfrm>
            <a:off x="10377368" y="438411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536555" y="4469130"/>
            <a:ext cx="19192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214961" y="20394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Приспособления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655362" y="2529840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Растения приспосабливаются к совместной жизни. Например, растения, которые любят тень, растут под деревьями.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35975-AC62-4325-A6FA-1960608F48FD}"/>
              </a:ext>
            </a:extLst>
          </p:cNvPr>
          <p:cNvSpPr txBox="1"/>
          <p:nvPr/>
        </p:nvSpPr>
        <p:spPr>
          <a:xfrm>
            <a:off x="18506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392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8902" y="3398520"/>
            <a:ext cx="13152596" cy="1319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1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Значение экологических факторов для жизнедеятельности растений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38902" y="5140166"/>
            <a:ext cx="4173022" cy="696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505783" y="6100763"/>
            <a:ext cx="2639258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Рост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8902" y="6557367"/>
            <a:ext cx="4173022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Свет, вода, питательные вещества.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28630" y="5140166"/>
            <a:ext cx="4173022" cy="696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995511" y="6100763"/>
            <a:ext cx="2639258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Размножение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28630" y="6557367"/>
            <a:ext cx="4173022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Опыление, распространение семян.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718358" y="5140166"/>
            <a:ext cx="4173141" cy="696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485239" y="6100763"/>
            <a:ext cx="2639258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Выживание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718358" y="6557367"/>
            <a:ext cx="4173141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Защита от холода, сухости, вредителей.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38902" y="7132558"/>
            <a:ext cx="13152596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Arial" panose="020B0604020202020204" pitchFamily="34" charset="0"/>
                <a:ea typeface="Heebo Light" pitchFamily="34" charset="-122"/>
                <a:cs typeface="Arial" panose="020B0604020202020204" pitchFamily="34" charset="0"/>
              </a:rPr>
              <a:t>Экологические факторы играют огромную роль в жизни растений. Благодаря им, растения могут расти, размножаться и выживать.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1C83B-D980-4444-A265-469396E13BE8}"/>
              </a:ext>
            </a:extLst>
          </p:cNvPr>
          <p:cNvSpPr txBox="1"/>
          <p:nvPr/>
        </p:nvSpPr>
        <p:spPr>
          <a:xfrm>
            <a:off x="18506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512</Words>
  <Application>Microsoft Office PowerPoint</Application>
  <PresentationFormat>Произвольный</PresentationFormat>
  <Paragraphs>77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2024-12-11T14:45:14Z</dcterms:created>
  <dcterms:modified xsi:type="dcterms:W3CDTF">2024-12-11T15:24:36Z</dcterms:modified>
</cp:coreProperties>
</file>