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74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1707"/>
            <a:ext cx="7315199" cy="256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Профориентационное тематическое занятие «Мое будущее» - профориентационный урок "Россия – мои горизонты"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63286" y="2590510"/>
            <a:ext cx="7010399" cy="1839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Добро пожаловать на профориентационный урок "Россия – мои горизонты"! Сегодня мы погрузимся в увлекательный мир профессий, разберемся в тонкостях профессионального самоопределения и сделаем первые шаги на пути к построению вашей будущей карьеры.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567CC-7F40-4657-BD67-AD6D9172A13C}"/>
              </a:ext>
            </a:extLst>
          </p:cNvPr>
          <p:cNvSpPr txBox="1"/>
          <p:nvPr/>
        </p:nvSpPr>
        <p:spPr>
          <a:xfrm>
            <a:off x="0" y="462194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17. Профориентационное тематическое занятие «Мое будущее» - «Россия – мои горизонты» — четверг, 16.01.2025 (16 января 2025 года)» 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D23EA-EFCC-4ED8-8369-7AC857E084AC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42267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Теоретический блок профессионального самоопределения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9485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Поиск себя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539853"/>
            <a:ext cx="6185535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 этот блок мы рассмотрим различные теории и концепции, которые помогут вам лучше понять свой характер, интересы и склонности, а также узнаете, как они могут влиять на выбор профессии.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614761" y="39485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Мир профессий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14761" y="4539853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Мы также изучим разнообразие профессий в современном мире, рассмотрим их классификацию и особенности каждой.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97BB9-D29D-45AC-8471-65097A0538A9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336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7354" y="3382208"/>
            <a:ext cx="13155692" cy="1239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Диагностический инструментарий профориентационной работы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37354" y="4937641"/>
            <a:ext cx="4244816" cy="2543294"/>
          </a:xfrm>
          <a:prstGeom prst="roundRect">
            <a:avLst>
              <a:gd name="adj" fmla="val 1243"/>
            </a:avLst>
          </a:prstGeom>
          <a:solidFill>
            <a:srgbClr val="2B2952"/>
          </a:solidFill>
          <a:ln/>
        </p:spPr>
      </p:sp>
      <p:sp>
        <p:nvSpPr>
          <p:cNvPr id="5" name="Text 2"/>
          <p:cNvSpPr/>
          <p:nvPr/>
        </p:nvSpPr>
        <p:spPr>
          <a:xfrm>
            <a:off x="947976" y="5148263"/>
            <a:ext cx="2478762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Тестирование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47976" y="5584388"/>
            <a:ext cx="3823573" cy="1685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Разные тесты помогут вам определить свои сильные стороны, наклонности и интересы, что позволит вам сузить круг профессий, которые могут вам подойти.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92792" y="4937641"/>
            <a:ext cx="4244816" cy="2543294"/>
          </a:xfrm>
          <a:prstGeom prst="roundRect">
            <a:avLst>
              <a:gd name="adj" fmla="val 1243"/>
            </a:avLst>
          </a:prstGeom>
          <a:solidFill>
            <a:srgbClr val="2B2952"/>
          </a:solidFill>
          <a:ln/>
        </p:spPr>
      </p:sp>
      <p:sp>
        <p:nvSpPr>
          <p:cNvPr id="8" name="Text 5"/>
          <p:cNvSpPr/>
          <p:nvPr/>
        </p:nvSpPr>
        <p:spPr>
          <a:xfrm>
            <a:off x="5403413" y="5148263"/>
            <a:ext cx="2478762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Анкетирование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03413" y="5584388"/>
            <a:ext cx="3823573" cy="1348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Анкеты помогут вам лучше понять свои ценности, мотивацию и предпочтения, что может быть очень полезным при выборе профессии.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648230" y="4937641"/>
            <a:ext cx="4244816" cy="2543294"/>
          </a:xfrm>
          <a:prstGeom prst="roundRect">
            <a:avLst>
              <a:gd name="adj" fmla="val 1243"/>
            </a:avLst>
          </a:prstGeom>
          <a:solidFill>
            <a:srgbClr val="2B2952"/>
          </a:solidFill>
          <a:ln/>
        </p:spPr>
      </p:sp>
      <p:sp>
        <p:nvSpPr>
          <p:cNvPr id="11" name="Text 8"/>
          <p:cNvSpPr/>
          <p:nvPr/>
        </p:nvSpPr>
        <p:spPr>
          <a:xfrm>
            <a:off x="9858851" y="5148263"/>
            <a:ext cx="2737961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Игровые технологии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58851" y="5584388"/>
            <a:ext cx="3823573" cy="1348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Игры в формате ролевых игр или симуляций помогут вам погрузиться в профессии и оценить их с практической стороны.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B9335-FA45-4D12-83C6-92C01E90F992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72014"/>
            <a:ext cx="12954952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Психолого-педагогические характеристики профессионального становления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343037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418076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Образование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4676299"/>
            <a:ext cx="4078962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Учиться важно и в школе, и после ее окончания. Обучение – это непрерывный процесс, который помогает вам развивать необходимые навыки и знания для выбранной профессии.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3343037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4180761"/>
            <a:ext cx="326052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Личностные качества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75659" y="4676299"/>
            <a:ext cx="4078962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Развивайте свои сильные стороны и работать над слабыми. Ваши личные качества, такие как коммуникабельность, ответственность и творчество, могут играть ключевую роль в вашем профессиональном успехе.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3343037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418076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Опыт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4676299"/>
            <a:ext cx="4079081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Практический опыт – это ценный актив при выборе профессии. Попробуйте себя в различных сферах, от прохождения практики до добровольческой деятельности.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B3DDC-78ED-4930-92B7-FDC96B2E209B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25116"/>
            <a:ext cx="81089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Профориентация 6-7 класс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81457" y="1988106"/>
            <a:ext cx="30480" cy="5316260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4" name="Shape 2"/>
          <p:cNvSpPr/>
          <p:nvPr/>
        </p:nvSpPr>
        <p:spPr>
          <a:xfrm>
            <a:off x="1435477" y="2511266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5" name="Shape 3"/>
          <p:cNvSpPr/>
          <p:nvPr/>
        </p:nvSpPr>
        <p:spPr>
          <a:xfrm>
            <a:off x="927437" y="225730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6" name="Text 4"/>
          <p:cNvSpPr/>
          <p:nvPr/>
        </p:nvSpPr>
        <p:spPr>
          <a:xfrm>
            <a:off x="1130796" y="2357557"/>
            <a:ext cx="131802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13290" y="2227421"/>
            <a:ext cx="465677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Изучение типов темперамента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513290" y="2722959"/>
            <a:ext cx="112793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Узнаем о четырех типах темперамента: сангвиник, холерик, флегматик и меланхолик. Разберем их характеристики и как темперамент влияет на профессиональный выбор.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435477" y="4490799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10" name="Shape 8"/>
          <p:cNvSpPr/>
          <p:nvPr/>
        </p:nvSpPr>
        <p:spPr>
          <a:xfrm>
            <a:off x="927437" y="423683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1" name="Text 9"/>
          <p:cNvSpPr/>
          <p:nvPr/>
        </p:nvSpPr>
        <p:spPr>
          <a:xfrm>
            <a:off x="1091267" y="4337090"/>
            <a:ext cx="21086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513290" y="4206954"/>
            <a:ext cx="651117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Первичная профессиональная диагностика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13290" y="4702493"/>
            <a:ext cx="112793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Проведем простые игровые техники, которые помогут вам выявить свои интересы и склонности.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435477" y="6087308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15" name="Shape 13"/>
          <p:cNvSpPr/>
          <p:nvPr/>
        </p:nvSpPr>
        <p:spPr>
          <a:xfrm>
            <a:off x="927437" y="583334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6" name="Text 14"/>
          <p:cNvSpPr/>
          <p:nvPr/>
        </p:nvSpPr>
        <p:spPr>
          <a:xfrm>
            <a:off x="1088291" y="5933599"/>
            <a:ext cx="216694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513290" y="5803463"/>
            <a:ext cx="916936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Формирование начальных представлений о мире профессий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513290" y="6299002"/>
            <a:ext cx="112793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Познакомимся с разными сферами профессий, рассмотрим какие профессии существуют и чем они занимаются.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17E771-CD20-4B92-B696-B62DE00B95B9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0803"/>
            <a:ext cx="813149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Профориентация 8-9 класс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1773793"/>
            <a:ext cx="1196816" cy="19150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393513" y="2013109"/>
            <a:ext cx="535817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Профессионально важные качества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93513" y="2508647"/>
            <a:ext cx="113991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Изучим качества, которые необходимы для успеха в разных профессиях. Сравним их с требованиями рынка труда.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688794"/>
            <a:ext cx="1196816" cy="191500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93513" y="3928110"/>
            <a:ext cx="386548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Углубленная диагностика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393513" y="4423648"/>
            <a:ext cx="113991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Проведем более серьезные тесты и анкетирование, чтобы определить ваши профессиональные предпочтения.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5603796"/>
            <a:ext cx="1196816" cy="191500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393513" y="5843111"/>
            <a:ext cx="700254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Проектирование индивидуальной траектории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393513" y="6338649"/>
            <a:ext cx="113991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Начнем планировать свой будущий профессиональный путь, определим цели и шаги по их достижению.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B94F8-D69C-4193-8752-AF2828416921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57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9963" y="2875597"/>
            <a:ext cx="6643330" cy="554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Профориентация 10-11 класс</a:t>
            </a:r>
            <a:endParaRPr lang="en-US"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59963" y="3712964"/>
            <a:ext cx="2218373" cy="1068943"/>
          </a:xfrm>
          <a:prstGeom prst="roundRect">
            <a:avLst>
              <a:gd name="adj" fmla="val 2646"/>
            </a:avLst>
          </a:prstGeom>
          <a:solidFill>
            <a:srgbClr val="2B2952"/>
          </a:solidFill>
          <a:ln/>
        </p:spPr>
      </p:sp>
      <p:sp>
        <p:nvSpPr>
          <p:cNvPr id="5" name="Text 2"/>
          <p:cNvSpPr/>
          <p:nvPr/>
        </p:nvSpPr>
        <p:spPr>
          <a:xfrm>
            <a:off x="848439" y="4058841"/>
            <a:ext cx="91916" cy="377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1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066812" y="3901440"/>
            <a:ext cx="3522226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Универсальные компетенции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066812" y="4291727"/>
            <a:ext cx="7146012" cy="301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Разберемся, какие навыки и знания необходимы для успеха в любой профессии.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2972514" y="4772382"/>
            <a:ext cx="10903744" cy="11430"/>
          </a:xfrm>
          <a:prstGeom prst="roundRect">
            <a:avLst>
              <a:gd name="adj" fmla="val 247469"/>
            </a:avLst>
          </a:prstGeom>
          <a:solidFill>
            <a:srgbClr val="44426B"/>
          </a:solidFill>
          <a:ln/>
        </p:spPr>
      </p:sp>
      <p:sp>
        <p:nvSpPr>
          <p:cNvPr id="9" name="Shape 6"/>
          <p:cNvSpPr/>
          <p:nvPr/>
        </p:nvSpPr>
        <p:spPr>
          <a:xfrm>
            <a:off x="659963" y="4876086"/>
            <a:ext cx="4436745" cy="1370647"/>
          </a:xfrm>
          <a:prstGeom prst="roundRect">
            <a:avLst>
              <a:gd name="adj" fmla="val 2064"/>
            </a:avLst>
          </a:prstGeom>
          <a:solidFill>
            <a:srgbClr val="2B2952"/>
          </a:solidFill>
          <a:ln/>
        </p:spPr>
      </p:sp>
      <p:sp>
        <p:nvSpPr>
          <p:cNvPr id="10" name="Text 7"/>
          <p:cNvSpPr/>
          <p:nvPr/>
        </p:nvSpPr>
        <p:spPr>
          <a:xfrm>
            <a:off x="848439" y="5372814"/>
            <a:ext cx="147042" cy="377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2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285184" y="5064562"/>
            <a:ext cx="3624858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Стратегическое планирование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285184" y="5454848"/>
            <a:ext cx="8496776" cy="603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Научимся планировать свою карьеру на длительный период, ставим реалистичные цели и разрабатываем стратегии их достижения.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190887" y="6237208"/>
            <a:ext cx="8685371" cy="11430"/>
          </a:xfrm>
          <a:prstGeom prst="roundRect">
            <a:avLst>
              <a:gd name="adj" fmla="val 247469"/>
            </a:avLst>
          </a:prstGeom>
          <a:solidFill>
            <a:srgbClr val="44426B"/>
          </a:solidFill>
          <a:ln/>
        </p:spPr>
      </p:sp>
      <p:sp>
        <p:nvSpPr>
          <p:cNvPr id="14" name="Shape 11"/>
          <p:cNvSpPr/>
          <p:nvPr/>
        </p:nvSpPr>
        <p:spPr>
          <a:xfrm>
            <a:off x="659963" y="6340912"/>
            <a:ext cx="6655237" cy="1370647"/>
          </a:xfrm>
          <a:prstGeom prst="roundRect">
            <a:avLst>
              <a:gd name="adj" fmla="val 2064"/>
            </a:avLst>
          </a:prstGeom>
          <a:solidFill>
            <a:srgbClr val="2B2952"/>
          </a:solidFill>
          <a:ln/>
        </p:spPr>
      </p:sp>
      <p:sp>
        <p:nvSpPr>
          <p:cNvPr id="15" name="Text 12"/>
          <p:cNvSpPr/>
          <p:nvPr/>
        </p:nvSpPr>
        <p:spPr>
          <a:xfrm>
            <a:off x="848439" y="6837640"/>
            <a:ext cx="151090" cy="377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3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503676" y="6529387"/>
            <a:ext cx="2478405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Подготовка к выбору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03676" y="6919674"/>
            <a:ext cx="6278285" cy="603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Подготовимся к сознательному выбору профиля обучения и будущей профессии.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0BB319-0558-4620-9EEF-4B8DCC9931D0}"/>
              </a:ext>
            </a:extLst>
          </p:cNvPr>
          <p:cNvSpPr txBox="1"/>
          <p:nvPr/>
        </p:nvSpPr>
        <p:spPr>
          <a:xfrm>
            <a:off x="12605655" y="5649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531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2024-12-06T16:24:04Z</dcterms:created>
  <dcterms:modified xsi:type="dcterms:W3CDTF">2024-12-06T16:29:50Z</dcterms:modified>
</cp:coreProperties>
</file>