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68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F1F1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315200" y="93378"/>
            <a:ext cx="731520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Правила дорожного движения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7343" y="1981729"/>
            <a:ext cx="6792685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Приветствую вас, ребята! Сегодня мы рассмотрим важные правила дорожного движения, которые помогут вам быть уверенными и безопасными участниками дорожного движения. Будьте внимательными и активными, задавайте вопросы - ведь ваше здоровье и безопасность превыше всего!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E83067-5760-40C8-A606-2FDB0953D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110B62-31A6-4247-9E2A-A24CCFC60306}"/>
              </a:ext>
            </a:extLst>
          </p:cNvPr>
          <p:cNvSpPr txBox="1"/>
          <p:nvPr/>
        </p:nvSpPr>
        <p:spPr>
          <a:xfrm>
            <a:off x="7315200" y="4353635"/>
            <a:ext cx="7315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«Правила дорожного движения»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520BB9-BE56-4D0C-86BB-E5D62A6654FF}"/>
              </a:ext>
            </a:extLst>
          </p:cNvPr>
          <p:cNvSpPr txBox="1"/>
          <p:nvPr/>
        </p:nvSpPr>
        <p:spPr>
          <a:xfrm>
            <a:off x="174172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115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Правовые основы безопасности дорожного движения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256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Закон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06835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Основа безопасности дорожного движения - "Правила дорожного движения" (ПДД). ПДД - это набор правил, которые регулируют движение транспортных средств и пешеходов на дорогах. Они защищают всех нас от несчастных случаев.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6256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Ответственность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4206835"/>
            <a:ext cx="624470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Важно помнить, что нарушение ПДД - это правонарушение, за которое могут быть предусмотрены штрафы и даже лишение водительских прав. Но самое главное - это предотвратить несчастные случаи, которые могут привести к трагическим последствиям.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4BF11-8239-4970-8971-C1758F9D15E0}"/>
              </a:ext>
            </a:extLst>
          </p:cNvPr>
          <p:cNvSpPr txBox="1"/>
          <p:nvPr/>
        </p:nvSpPr>
        <p:spPr>
          <a:xfrm>
            <a:off x="174172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486400" cy="91113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2666" y="476488"/>
            <a:ext cx="6859191" cy="541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Участники дорожного движения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666" y="1277541"/>
            <a:ext cx="433030" cy="4330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92666" y="1883688"/>
            <a:ext cx="2165271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Водители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092666" y="2258139"/>
            <a:ext cx="7931468" cy="8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Водители - это люди, которые управляют транспортными средствами. Ответственность водителя заключается в том, чтобы соблюдать правила дорожного движения и обеспечить безопасность других участников движения.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666" y="3609261"/>
            <a:ext cx="433030" cy="43303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092666" y="4215408"/>
            <a:ext cx="2165271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Пешеходы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6092666" y="4589859"/>
            <a:ext cx="7931468" cy="8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Пешеходы - это люди, которые передвигаются по дорогам пешком. Они должны быть особенно внимательны, переходя дорогу, и следовать правилам, чтобы не создавать опасных ситуаций.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666" y="5940981"/>
            <a:ext cx="433030" cy="43303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92666" y="6547128"/>
            <a:ext cx="2165271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Велосипедисты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092666" y="6921579"/>
            <a:ext cx="7931468" cy="8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Велосипедисты - это участники движения на велосипедах. Они также должны соблюдать правила дорожного движения, чтобы обеспечить свою безопасность и безопасность других участников движения.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0E8DF-D00F-484B-914F-DF57B5DE1AA3}"/>
              </a:ext>
            </a:extLst>
          </p:cNvPr>
          <p:cNvSpPr txBox="1"/>
          <p:nvPr/>
        </p:nvSpPr>
        <p:spPr>
          <a:xfrm>
            <a:off x="174172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48088"/>
            <a:ext cx="1058596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Элементы дороги и их характеристика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97029"/>
            <a:ext cx="4196358" cy="3484364"/>
          </a:xfrm>
          <a:prstGeom prst="roundRect">
            <a:avLst>
              <a:gd name="adj" fmla="val 976"/>
            </a:avLst>
          </a:prstGeom>
          <a:solidFill>
            <a:srgbClr val="3E3E3E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123843"/>
            <a:ext cx="28373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Дорожное покрытие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614261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Дорожное покрытие - это поверхность, по которой движутся транспортные средства. Оно может быть асфальтовым, бетонным или грунтовым.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897029"/>
            <a:ext cx="4196358" cy="3484364"/>
          </a:xfrm>
          <a:prstGeom prst="roundRect">
            <a:avLst>
              <a:gd name="adj" fmla="val 976"/>
            </a:avLst>
          </a:prstGeom>
          <a:solidFill>
            <a:srgbClr val="3E3E3E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Разметка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614261"/>
            <a:ext cx="374273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Разметка - это линии и знаки на дороге, которые помогают водителям ориентироваться и управлять транспортными средствами. Она бывает горизонтальной и вертикальной.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897029"/>
            <a:ext cx="4196358" cy="3484364"/>
          </a:xfrm>
          <a:prstGeom prst="roundRect">
            <a:avLst>
              <a:gd name="adj" fmla="val 976"/>
            </a:avLst>
          </a:prstGeom>
          <a:solidFill>
            <a:srgbClr val="3E3E3E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31238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Знаки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614261"/>
            <a:ext cx="3742730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Знаки - это информационные щиты, которые устанавливаются на дорогах для регулирования движения. Они указывают на опасные участки, запрещают или разрешают определенные действия.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0FE29-70AD-425E-B55F-57B6080EB9D1}"/>
              </a:ext>
            </a:extLst>
          </p:cNvPr>
          <p:cNvSpPr txBox="1"/>
          <p:nvPr/>
        </p:nvSpPr>
        <p:spPr>
          <a:xfrm>
            <a:off x="174172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65878" y="734735"/>
            <a:ext cx="6298644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Безопасность движения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48070" y="1683187"/>
            <a:ext cx="2188964" cy="1573530"/>
          </a:xfrm>
          <a:prstGeom prst="roundRect">
            <a:avLst>
              <a:gd name="adj" fmla="val 2038"/>
            </a:avLst>
          </a:prstGeom>
          <a:solidFill>
            <a:srgbClr val="3E3E3E"/>
          </a:solidFill>
          <a:ln/>
        </p:spPr>
      </p:sp>
      <p:sp>
        <p:nvSpPr>
          <p:cNvPr id="4" name="Text 2"/>
          <p:cNvSpPr/>
          <p:nvPr/>
        </p:nvSpPr>
        <p:spPr>
          <a:xfrm>
            <a:off x="961787" y="2256234"/>
            <a:ext cx="103942" cy="427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50751" y="1896904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Внимательность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50751" y="2359104"/>
            <a:ext cx="10517862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Внимательность - ключ к безопасности. Нужно всегда следить за дорогой, соблюдать дистанцию и избегать резких маневров.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43833" y="3241477"/>
            <a:ext cx="10731698" cy="15240"/>
          </a:xfrm>
          <a:prstGeom prst="roundRect">
            <a:avLst>
              <a:gd name="adj" fmla="val 210398"/>
            </a:avLst>
          </a:prstGeom>
          <a:solidFill>
            <a:srgbClr val="575757"/>
          </a:solidFill>
          <a:ln/>
        </p:spPr>
      </p:sp>
      <p:sp>
        <p:nvSpPr>
          <p:cNvPr id="8" name="Shape 6"/>
          <p:cNvSpPr/>
          <p:nvPr/>
        </p:nvSpPr>
        <p:spPr>
          <a:xfrm>
            <a:off x="748070" y="3363516"/>
            <a:ext cx="4378047" cy="1915478"/>
          </a:xfrm>
          <a:prstGeom prst="roundRect">
            <a:avLst>
              <a:gd name="adj" fmla="val 1674"/>
            </a:avLst>
          </a:prstGeom>
          <a:solidFill>
            <a:srgbClr val="3E3E3E"/>
          </a:solidFill>
          <a:ln/>
        </p:spPr>
      </p:sp>
      <p:sp>
        <p:nvSpPr>
          <p:cNvPr id="9" name="Text 7"/>
          <p:cNvSpPr/>
          <p:nvPr/>
        </p:nvSpPr>
        <p:spPr>
          <a:xfrm>
            <a:off x="961787" y="4107537"/>
            <a:ext cx="147161" cy="427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2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39834" y="3577233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Скорость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39834" y="4039433"/>
            <a:ext cx="8328779" cy="1025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Важно соблюдать скоростной режим. Превышение скорости увеличивает риск аварии. Снижайте скорость вблизи пешеходных переходов и в местах с ограниченной видимостью.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32916" y="5263753"/>
            <a:ext cx="8542615" cy="15240"/>
          </a:xfrm>
          <a:prstGeom prst="roundRect">
            <a:avLst>
              <a:gd name="adj" fmla="val 210398"/>
            </a:avLst>
          </a:prstGeom>
          <a:solidFill>
            <a:srgbClr val="575757"/>
          </a:solidFill>
          <a:ln/>
        </p:spPr>
      </p:sp>
      <p:sp>
        <p:nvSpPr>
          <p:cNvPr id="13" name="Shape 11"/>
          <p:cNvSpPr/>
          <p:nvPr/>
        </p:nvSpPr>
        <p:spPr>
          <a:xfrm>
            <a:off x="748070" y="5385792"/>
            <a:ext cx="6567130" cy="2257425"/>
          </a:xfrm>
          <a:prstGeom prst="roundRect">
            <a:avLst>
              <a:gd name="adj" fmla="val 1420"/>
            </a:avLst>
          </a:prstGeom>
          <a:solidFill>
            <a:srgbClr val="3E3E3E"/>
          </a:solidFill>
          <a:ln/>
        </p:spPr>
      </p:sp>
      <p:sp>
        <p:nvSpPr>
          <p:cNvPr id="14" name="Text 12"/>
          <p:cNvSpPr/>
          <p:nvPr/>
        </p:nvSpPr>
        <p:spPr>
          <a:xfrm>
            <a:off x="961787" y="6300788"/>
            <a:ext cx="154186" cy="427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5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3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28917" y="5599509"/>
            <a:ext cx="3093720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Правильное поведение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28917" y="6061710"/>
            <a:ext cx="6139696" cy="1367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Соблюдайте ПДД, не употребляйте алкоголь перед вождением, не используйте мобильные телефоны во время движения. Ваше здоровье и безопасность зависят от каждого действия.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F1318B-3040-4C4A-A3D5-54212D486A6F}"/>
              </a:ext>
            </a:extLst>
          </p:cNvPr>
          <p:cNvSpPr txBox="1"/>
          <p:nvPr/>
        </p:nvSpPr>
        <p:spPr>
          <a:xfrm>
            <a:off x="174172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90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Технические средства регулирования дорожного движения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381970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1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436489" y="4413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Светофоры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904184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Светофоры регулируют движение транспортных средств и пешеходов на перекрестках. Следуйте сигналам светофора - это гарантия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254704" y="3381970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2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897523" y="4413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Дорожные знаки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254704" y="4904184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Дорожные знаки сообщают о правилах движения, ограничениях и опасных участках дороги. Учитесь понимать значение разных знаков - это защищает вас.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15738" y="3381970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3</a:t>
            </a:r>
            <a:endParaRPr lang="en-US" sz="5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358438" y="4413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BFBFBF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Разметка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5738" y="4904184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Разметка - это линии на дороге, которые указывают на полосы движения, пешеходные переходы и другие важные элементы. Не нарушайте разметку - это опасно.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1EBCF-6C94-4FA0-A16C-287BD12E2245}"/>
              </a:ext>
            </a:extLst>
          </p:cNvPr>
          <p:cNvSpPr txBox="1"/>
          <p:nvPr/>
        </p:nvSpPr>
        <p:spPr>
          <a:xfrm>
            <a:off x="174172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1527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EFEFE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Ситуационный анализ и моделирование дорожных ситуаций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4449247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BFBFBF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Помните, что знание правил дорожного движения - это лишь часть безопасности. Необходимо уметь анализировать дорожную обстановку, предусматривать возможные ситуации и принимать правильные решения. Мы рассмотрим некоторые типичные ситуации на дорогах и обсудим, как действовать в них.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54029-53F6-438A-9526-A70AB6C5724D}"/>
              </a:ext>
            </a:extLst>
          </p:cNvPr>
          <p:cNvSpPr txBox="1"/>
          <p:nvPr/>
        </p:nvSpPr>
        <p:spPr>
          <a:xfrm>
            <a:off x="174172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557</Words>
  <Application>Microsoft Office PowerPoint</Application>
  <PresentationFormat>Произвольный</PresentationFormat>
  <Paragraphs>60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2024-12-16T14:53:32Z</dcterms:created>
  <dcterms:modified xsi:type="dcterms:W3CDTF">2024-12-16T14:58:56Z</dcterms:modified>
</cp:coreProperties>
</file>