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3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260269"/>
            <a:ext cx="7315200" cy="730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Обмен веществ у растений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0372" y="1713194"/>
            <a:ext cx="6847114" cy="2281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Привет, ребята! Сегодня мы поговорим об удивительном мире растений и о том, как они живут, растут и получают все, что им нужно. Мы узнаем, что такое обмен веществ, как растения получают воду и еду, и как солнце помогает им расти. В конце урока вы сможете рассказать, как растения дышат и питаются, а также о том, что им нужно для хорошего роста.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86C1A-AEC7-4F62-88F6-D568180E75A0}"/>
              </a:ext>
            </a:extLst>
          </p:cNvPr>
          <p:cNvSpPr txBox="1"/>
          <p:nvPr/>
        </p:nvSpPr>
        <p:spPr>
          <a:xfrm>
            <a:off x="1" y="4843896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"Обмен веществ у растений"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FFC89-08F0-4627-8569-B68E21B82D1A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1531" y="3976440"/>
            <a:ext cx="82273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Что такое обмен веществ?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2332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Взаимодействие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81441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Обмен веществ - это постоянный процесс, когда растение получает из окружающей среды вещества, перерабатывает их и выделяет отходы.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9521" y="52332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Жизнь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9521" y="581441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Благодаря этому процессу растение живет, растет, цветет, плодоносит и, в конце концов, отмирает.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E8966-DB0A-4DF2-A67E-4F1862C004AB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38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Как растения получают воду и полезные вещества?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7872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58929" y="3872270"/>
            <a:ext cx="1800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Корни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4277678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Через корни растение всасывает воду и растворенные в ней минеральные соли, которые являются для него питательными веществами.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7872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01496" y="3872270"/>
            <a:ext cx="34123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Стебель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427767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 стеблю вода и питательные вещества поднимаются к листьям, где происходит процесс фотосинтеза.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7872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15738" y="3872270"/>
            <a:ext cx="3589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Листья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4277678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Листья - это "фабрика питания" растения. Здесь происходит процесс фотосинтеза, во время которого растение создает органические вещества из неорганических.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55B97-01A2-4308-9D11-45E4360123F3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0969"/>
            <a:ext cx="128205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Солнце — источник энергии для растений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8991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83700"/>
            <a:ext cx="28813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Солнечная энергия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37411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Солнце - источник энергии для фотосинтеза. Растения поглощают солнечный свет специальными веществами - хлорофиллом, который придает им зеленый цвет.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08991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8837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Углекислый газ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374118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 воздуха растения поглощают углекислый газ, который им необходим для фотосинтеза.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08991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8837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37411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Вода, поглощенная корнями, также участвует в фотосинтезе, и вместе с солнечной энергией и углекислым газом, позволяет растению создавать питательные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FF1C50-4A73-4264-8FD1-5627257E537E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14771" y="1191802"/>
            <a:ext cx="5455563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Дыхание растений</a:t>
            </a:r>
            <a:endParaRPr lang="en-US"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2224207"/>
            <a:ext cx="2163842" cy="15943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4900" y="3011329"/>
            <a:ext cx="143232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35072" y="2614017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Кислород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35072" y="3082290"/>
            <a:ext cx="799742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Дыхание - это процесс, в котором растение поглощает кислород из воздуха.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72551" y="3830360"/>
            <a:ext cx="8645723" cy="15240"/>
          </a:xfrm>
          <a:prstGeom prst="roundRect">
            <a:avLst>
              <a:gd name="adj" fmla="val 596928"/>
            </a:avLst>
          </a:prstGeom>
          <a:solidFill>
            <a:srgbClr val="6D9121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34" y="3872627"/>
            <a:ext cx="4327684" cy="159436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0845" y="4453176"/>
            <a:ext cx="27146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16993" y="4089202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Энергия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16993" y="4557474"/>
            <a:ext cx="7238762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Растение использует кислород для того, чтобы получить энергию из питательных веществ, созданных во время фотосинтеза.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54472" y="5478780"/>
            <a:ext cx="7563803" cy="15240"/>
          </a:xfrm>
          <a:prstGeom prst="roundRect">
            <a:avLst>
              <a:gd name="adj" fmla="val 596928"/>
            </a:avLst>
          </a:prstGeom>
          <a:solidFill>
            <a:srgbClr val="6D9121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13" y="5521047"/>
            <a:ext cx="6491526" cy="159436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3701" y="6101596"/>
            <a:ext cx="285631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498913" y="5910858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Углекислый газ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498913" y="6379131"/>
            <a:ext cx="5890617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процессе дыхания растение выделяет углекислый газ.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DE895C-EF4C-4702-885D-3950CFD43F19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330" y="1006792"/>
            <a:ext cx="7121485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Питание и рост растений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" y="1978462"/>
            <a:ext cx="1050488" cy="18829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858" y="2188488"/>
            <a:ext cx="3290649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Питательные вещества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100858" y="2642711"/>
            <a:ext cx="6307812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Питательные вещества, полученные из воды и почвы, а также органические вещества, созданные во время фотосинтеза, идут на построение тела растения.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" y="3861435"/>
            <a:ext cx="1050488" cy="16806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00858" y="4071461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Рост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100858" y="4525685"/>
            <a:ext cx="6307812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Благодаря питательным веществам растение растет, образует новые листья, цветы и плоды.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" y="5542121"/>
            <a:ext cx="1050488" cy="16806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00858" y="5752147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Размножение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100858" y="6206371"/>
            <a:ext cx="6307812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Питательные вещества также необходимы для размножения, которое помогает продолжить жизнь растений.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D021E-0712-4920-A8BD-8AB88986A950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146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13256" y="2888218"/>
            <a:ext cx="9469636" cy="553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F0F4F1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Влияние природы на питание растений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0078" y="3751898"/>
            <a:ext cx="6562249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1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793802" y="4557951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Свет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0078" y="4940975"/>
            <a:ext cx="656224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Солнечный свет необходим для фотосинтеза.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48074" y="3751898"/>
            <a:ext cx="6562249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2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621798" y="4557951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Вода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48074" y="4940975"/>
            <a:ext cx="6562249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Вода нужна для растворения питательных веществ и доставки их к клеткам.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0078" y="5844421"/>
            <a:ext cx="6562249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3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793802" y="6650474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Почва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0078" y="7033498"/>
            <a:ext cx="6562249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Почва должна быть плодородной, содержать необходимые минеральные вещества.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48074" y="5844421"/>
            <a:ext cx="6562249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4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621798" y="6650474"/>
            <a:ext cx="2214682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7E5D8"/>
                </a:solidFill>
                <a:latin typeface="Arial" panose="020B0604020202020204" pitchFamily="34" charset="0"/>
                <a:ea typeface="Syne Extra Bold" pitchFamily="34" charset="-122"/>
                <a:cs typeface="Arial" panose="020B0604020202020204" pitchFamily="34" charset="0"/>
              </a:rPr>
              <a:t>Температура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48074" y="7033498"/>
            <a:ext cx="6562249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 каждого растения есть свой оптимальный температурный режим, который важен для его роста и развития.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AEC6F-E21A-4550-9704-CAB5BAA020D2}"/>
              </a:ext>
            </a:extLst>
          </p:cNvPr>
          <p:cNvSpPr txBox="1"/>
          <p:nvPr/>
        </p:nvSpPr>
        <p:spPr>
          <a:xfrm>
            <a:off x="12736272" y="2068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493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2024-12-10T17:45:31Z</dcterms:created>
  <dcterms:modified xsi:type="dcterms:W3CDTF">2024-12-10T17:51:23Z</dcterms:modified>
</cp:coreProperties>
</file>