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9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63940"/>
            <a:ext cx="7315200" cy="654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Безопасность водителя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95944" y="1254002"/>
            <a:ext cx="6955970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этой презентации мы поговорим о том, как стать более безопасным водителем велосипеда, мопеда или скутера. Мы рассмотрим правила дорожного движения, знаки и сигналы, а также техническую подготовку вашего транспортного средства.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53BC-8DA2-46C4-94DF-327994242446}"/>
              </a:ext>
            </a:extLst>
          </p:cNvPr>
          <p:cNvSpPr txBox="1"/>
          <p:nvPr/>
        </p:nvSpPr>
        <p:spPr>
          <a:xfrm>
            <a:off x="0" y="4429836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«Безопасность водителя»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503DB-E581-4216-8718-BB21B30A4895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671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Правила дорожного движения для водителя велосипеда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373993"/>
            <a:ext cx="283606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Движение по дороге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965258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Двигаться по правой стороне дороги, как и автомобили. Следуйте по выделенной велосипедной полосе, если она есть.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3739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Переход дороги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3965258"/>
            <a:ext cx="3928586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Переходите проезжую часть по пешеходному переходу. Сначала спешись, а потом переходите. Если пешеходного перехода нет, переходите на участке с наилучшей видимостью, убедившись в безопасности.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3739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Сигналы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3965258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Используйте сигналы поворота (рукой) для обозначения намерения повернуть. Не забудьте о сигналах торможения.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70780-E559-40E4-80EE-A72683948231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693" y="971669"/>
            <a:ext cx="10933390" cy="656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Дорожные знаки и сигналы велосипедиста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93" y="1962269"/>
            <a:ext cx="557570" cy="557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0693" y="2742843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Знак "СТОП"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80693" y="3204686"/>
            <a:ext cx="4133255" cy="1070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Обязательная остановка перед пересечением дороги или въездом на главную дорогу.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513" y="1962269"/>
            <a:ext cx="557570" cy="557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48513" y="2742843"/>
            <a:ext cx="3296364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Предупреждающие знаки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48513" y="3204686"/>
            <a:ext cx="4133255" cy="1070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Указывают на опасность: пешеходный переход, крутой спуск, поворот, сужение дороги.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333" y="1962269"/>
            <a:ext cx="557570" cy="557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6333" y="2742843"/>
            <a:ext cx="3040618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Направление движения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6333" y="3204686"/>
            <a:ext cx="4133255" cy="1070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Указывают на разрешенное направление движения: "движение прямо", "поворот налево", "поворот направо".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93" y="4944666"/>
            <a:ext cx="557570" cy="557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80693" y="5725239"/>
            <a:ext cx="3390186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Знаки для велосипедистов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80693" y="6187083"/>
            <a:ext cx="4133255" cy="1070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Указывают на выделенные велосипедные полосы, зоны для велосипедистов, запрет движения велосипедистов.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9A5EC1-67A9-4DF4-97CE-D28DCC976BD4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25642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Подготовка велосипеда к безопасному использованию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092648"/>
            <a:ext cx="4158734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99899" y="33548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Проверка тормозов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9899" y="3850362"/>
            <a:ext cx="36343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Проверьте тормозные колодки, их состояние, и убедитесь, что тормоза работают исправно.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3092648"/>
            <a:ext cx="4158734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97949" y="33548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Покрышки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97949" y="3850362"/>
            <a:ext cx="36343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Убедитесь, что покрышки накачаны до нужного давления и не имеют повреждений.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3092648"/>
            <a:ext cx="4158734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95999" y="335482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Цепь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95999" y="3850362"/>
            <a:ext cx="36343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Проверьте цепь, смажьте ее, если нужно, убедитесь, что она не ослаблена и не рваная.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37724" y="5500926"/>
            <a:ext cx="12954952" cy="1402913"/>
          </a:xfrm>
          <a:prstGeom prst="roundRect">
            <a:avLst>
              <a:gd name="adj" fmla="val 2559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99899" y="576310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Освещение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99899" y="6258639"/>
            <a:ext cx="124306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Проверьте фару, фонарь и отражатели, чтобы обеспечить видимость в темное время суток.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A846A-677E-43FF-A411-00EDA48F9E4A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6633" y="539948"/>
            <a:ext cx="9842897" cy="577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Правила для водителей мопедов и скутеров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33" y="1411248"/>
            <a:ext cx="980956" cy="15696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61793" y="1607344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Категория прав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61793" y="2013466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Для управления мопедом и скутером необходимы водительские права категории М.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33" y="2980849"/>
            <a:ext cx="980956" cy="156960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61793" y="3176945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Шлем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61793" y="3583067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Ношение шлема обязательно.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33" y="4550450"/>
            <a:ext cx="980956" cy="15696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61793" y="4746546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Скорость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961793" y="5152668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Ограничение скорости для мопедов и скутеров, как правило, составляет 50 км/ч.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33" y="6120051"/>
            <a:ext cx="980956" cy="156960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61793" y="6316147"/>
            <a:ext cx="2579251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Техническое состояние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961793" y="6722269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Скутер должен быть в исправном техническом состоянии.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E3CD7E-1D7A-4D41-B1A4-91A3A2BC45D0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1270504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Средства индивидуальной мобильности (СИМ)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6570" y="2509004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Электросамокаты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117187" y="2636996"/>
            <a:ext cx="35931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Популярны для коротких поездок.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6570" y="3758327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Электроскейтборды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918835" y="4053959"/>
            <a:ext cx="33264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Более экстремальный вид СИМ.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6451" y="5175290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Электровелосипеды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720364" y="5470922"/>
            <a:ext cx="608445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Сочетают преимущества обычного велосипеда с мотором.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0"/>
            </a:avLst>
          </a:prstGeom>
          <a:solidFill>
            <a:srgbClr val="DA33BF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86570" y="6592253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4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522012" y="63923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Гироскутеры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522012" y="6887885"/>
            <a:ext cx="471832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Веселые, но требуют определенных навыков.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C20431-36F9-4F18-B8AA-EA13B232678B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3391733"/>
            <a:ext cx="916281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Практическая отработка навыков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4454723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Практические занятия на школьном дворе: отработка навыков езды, сигналов, правил перехода проезжей части.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02425-ADEB-4125-B657-C5005DBCC4F8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429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2024-12-24T17:03:04Z</dcterms:created>
  <dcterms:modified xsi:type="dcterms:W3CDTF">2024-12-24T17:07:43Z</dcterms:modified>
</cp:coreProperties>
</file>