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68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57898"/>
            <a:ext cx="7315200" cy="7041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Безопасность пешехода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17714" y="1472928"/>
            <a:ext cx="6945086" cy="1934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Приветствую вас на </a:t>
            </a:r>
            <a:r>
              <a:rPr lang="en-US" sz="1750" dirty="0" err="1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уроке</a:t>
            </a: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 ОБ</a:t>
            </a:r>
            <a:r>
              <a:rPr lang="ru-RU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ЗР</a:t>
            </a: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! Сегодня мы поговорим о важной теме - безопасности пешехода. Мы разберём правила дорожного движения, научимся правильно переходить дорогу, узнаем о дорожных знаках и ловушках, которые могут подстерегать нас на улице, а также о важности световозвращающих элементов.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EC4BF-EFE8-4736-A264-F78A952E522A}"/>
              </a:ext>
            </a:extLst>
          </p:cNvPr>
          <p:cNvSpPr txBox="1"/>
          <p:nvPr/>
        </p:nvSpPr>
        <p:spPr>
          <a:xfrm>
            <a:off x="1" y="4745521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«Безопасность пешехода»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DC06C-2E46-4069-9B55-F6DF16DF5C3E}"/>
              </a:ext>
            </a:extLst>
          </p:cNvPr>
          <p:cNvSpPr txBox="1"/>
          <p:nvPr/>
        </p:nvSpPr>
        <p:spPr>
          <a:xfrm>
            <a:off x="12758043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31839"/>
            <a:ext cx="1276588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Правила дорожного движения для пешеходов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64307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Основные правила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241959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Ходить по тротуару или пешеходной дорожке. Переходить дорогу только в установленных местах: по пешеходным переходам, подземным переходам, надземным переходам.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64307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Дополнительно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4241959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Перед выходом на проезжую часть убедитесь, что водители вас видят. Нельзя бегать, играть на проезжей части. Не переходите дорогу вблизи поворотов. Не переходите дорогу вслепую.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48F67-B5EF-4375-99BE-DE59D178EEBB}"/>
              </a:ext>
            </a:extLst>
          </p:cNvPr>
          <p:cNvSpPr txBox="1"/>
          <p:nvPr/>
        </p:nvSpPr>
        <p:spPr>
          <a:xfrm>
            <a:off x="12758043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52982"/>
            <a:ext cx="9010055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Дорожные знаки для пешеходов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037403"/>
            <a:ext cx="4196358" cy="1687592"/>
          </a:xfrm>
          <a:prstGeom prst="roundRect">
            <a:avLst>
              <a:gd name="adj" fmla="val 2016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264218"/>
            <a:ext cx="301525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Пешеходный переход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3772376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Означает место, где пешеходы могут переходить дорогу.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037403"/>
            <a:ext cx="4196358" cy="1687592"/>
          </a:xfrm>
          <a:prstGeom prst="roundRect">
            <a:avLst>
              <a:gd name="adj" fmla="val 2016"/>
            </a:avLst>
          </a:prstGeom>
          <a:solidFill>
            <a:srgbClr val="F2EEEE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326421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Подземный переход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43776" y="3772376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Указывает на наличие подземного перехода.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037403"/>
            <a:ext cx="4196358" cy="1687592"/>
          </a:xfrm>
          <a:prstGeom prst="roundRect">
            <a:avLst>
              <a:gd name="adj" fmla="val 2016"/>
            </a:avLst>
          </a:prstGeom>
          <a:solidFill>
            <a:srgbClr val="F2EEEE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326421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Надземный переход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6948" y="3772376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Указывает на наличие надземного перехода.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93790" y="4951809"/>
            <a:ext cx="13042821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sp>
        <p:nvSpPr>
          <p:cNvPr id="13" name="Text 11"/>
          <p:cNvSpPr/>
          <p:nvPr/>
        </p:nvSpPr>
        <p:spPr>
          <a:xfrm>
            <a:off x="1020604" y="5178623"/>
            <a:ext cx="762654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Запрещающий знак "движение пешеходов запрещено"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20604" y="5686782"/>
            <a:ext cx="125891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Знак означает, что переходить дорогу в этом месте запрещено.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E6598-737C-47A5-9E2B-1D00EBCD1409}"/>
              </a:ext>
            </a:extLst>
          </p:cNvPr>
          <p:cNvSpPr txBox="1"/>
          <p:nvPr/>
        </p:nvSpPr>
        <p:spPr>
          <a:xfrm>
            <a:off x="12758043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16192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Дорожные ловушки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25576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953691" y="3332202"/>
            <a:ext cx="190381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255764"/>
            <a:ext cx="3459242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Скрытые от глаз машины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4135993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 выходе на проезжую часть следите за дорогой, чтобы не было машин, которые могут находиться за поворотом или за препятствием.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325576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5376863" y="3332202"/>
            <a:ext cx="190381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3255764"/>
            <a:ext cx="3459242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Неправильное движение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4135993"/>
            <a:ext cx="345924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Будьте внимательны, если транспортные средства движутся не по своей полосе или не соблюдают правила дорожного движения.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325576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2" name="Text 10"/>
          <p:cNvSpPr/>
          <p:nvPr/>
        </p:nvSpPr>
        <p:spPr>
          <a:xfrm>
            <a:off x="9800034" y="3332202"/>
            <a:ext cx="190381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325576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Скользкое покрытие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3763923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 мокрую или зимнюю погоду покрытие может быть скользким. Будьте осторожны, чтобы не поскользнуться.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91C89-F7C9-4C30-889F-96A9C99A9C43}"/>
              </a:ext>
            </a:extLst>
          </p:cNvPr>
          <p:cNvSpPr txBox="1"/>
          <p:nvPr/>
        </p:nvSpPr>
        <p:spPr>
          <a:xfrm>
            <a:off x="12758043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3427" y="763191"/>
            <a:ext cx="10116622" cy="706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00" dirty="0">
                <a:solidFill>
                  <a:srgbClr val="020202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Техника безопасного перехода дороги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61085" y="1792367"/>
            <a:ext cx="30480" cy="5674042"/>
          </a:xfrm>
          <a:prstGeom prst="roundRect">
            <a:avLst>
              <a:gd name="adj" fmla="val 105939"/>
            </a:avLst>
          </a:prstGeom>
          <a:solidFill>
            <a:srgbClr val="D8D4D4"/>
          </a:solidFill>
          <a:ln/>
        </p:spPr>
      </p:sp>
      <p:sp>
        <p:nvSpPr>
          <p:cNvPr id="4" name="Shape 2"/>
          <p:cNvSpPr/>
          <p:nvPr/>
        </p:nvSpPr>
        <p:spPr>
          <a:xfrm>
            <a:off x="1288018" y="2261473"/>
            <a:ext cx="753427" cy="30480"/>
          </a:xfrm>
          <a:prstGeom prst="roundRect">
            <a:avLst>
              <a:gd name="adj" fmla="val 105939"/>
            </a:avLst>
          </a:prstGeom>
          <a:solidFill>
            <a:srgbClr val="D8D4D4"/>
          </a:solidFill>
          <a:ln/>
        </p:spPr>
      </p:sp>
      <p:sp>
        <p:nvSpPr>
          <p:cNvPr id="5" name="Shape 3"/>
          <p:cNvSpPr/>
          <p:nvPr/>
        </p:nvSpPr>
        <p:spPr>
          <a:xfrm>
            <a:off x="834152" y="2034540"/>
            <a:ext cx="484346" cy="484346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6" name="Text 4"/>
          <p:cNvSpPr/>
          <p:nvPr/>
        </p:nvSpPr>
        <p:spPr>
          <a:xfrm>
            <a:off x="985957" y="2107168"/>
            <a:ext cx="180737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0283" y="2007632"/>
            <a:ext cx="2825353" cy="353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Остановись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260283" y="2489835"/>
            <a:ext cx="11616690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Остановитесь перед краем проезжей части и посмотрите вправо, затем влево.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288018" y="3733800"/>
            <a:ext cx="753427" cy="30480"/>
          </a:xfrm>
          <a:prstGeom prst="roundRect">
            <a:avLst>
              <a:gd name="adj" fmla="val 105939"/>
            </a:avLst>
          </a:prstGeom>
          <a:solidFill>
            <a:srgbClr val="D8D4D4"/>
          </a:solidFill>
          <a:ln/>
        </p:spPr>
      </p:sp>
      <p:sp>
        <p:nvSpPr>
          <p:cNvPr id="10" name="Shape 8"/>
          <p:cNvSpPr/>
          <p:nvPr/>
        </p:nvSpPr>
        <p:spPr>
          <a:xfrm>
            <a:off x="834152" y="3506867"/>
            <a:ext cx="484346" cy="484346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1" name="Text 9"/>
          <p:cNvSpPr/>
          <p:nvPr/>
        </p:nvSpPr>
        <p:spPr>
          <a:xfrm>
            <a:off x="985957" y="3579495"/>
            <a:ext cx="180737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260283" y="3479959"/>
            <a:ext cx="2825353" cy="353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Посмотри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260283" y="3962162"/>
            <a:ext cx="11616690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Убедитесь, что нет транспортных средств.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288018" y="5206127"/>
            <a:ext cx="753427" cy="30480"/>
          </a:xfrm>
          <a:prstGeom prst="roundRect">
            <a:avLst>
              <a:gd name="adj" fmla="val 105939"/>
            </a:avLst>
          </a:prstGeom>
          <a:solidFill>
            <a:srgbClr val="D8D4D4"/>
          </a:solidFill>
          <a:ln/>
        </p:spPr>
      </p:sp>
      <p:sp>
        <p:nvSpPr>
          <p:cNvPr id="15" name="Shape 13"/>
          <p:cNvSpPr/>
          <p:nvPr/>
        </p:nvSpPr>
        <p:spPr>
          <a:xfrm>
            <a:off x="834152" y="4979194"/>
            <a:ext cx="484346" cy="484346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6" name="Text 14"/>
          <p:cNvSpPr/>
          <p:nvPr/>
        </p:nvSpPr>
        <p:spPr>
          <a:xfrm>
            <a:off x="985957" y="5051822"/>
            <a:ext cx="180737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260283" y="4952286"/>
            <a:ext cx="2825353" cy="353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Перейди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260283" y="5434489"/>
            <a:ext cx="11616690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Переходите дорогу быстро и уверенно, не отвлекаясь.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288018" y="6678454"/>
            <a:ext cx="753427" cy="30480"/>
          </a:xfrm>
          <a:prstGeom prst="roundRect">
            <a:avLst>
              <a:gd name="adj" fmla="val 105939"/>
            </a:avLst>
          </a:prstGeom>
          <a:solidFill>
            <a:srgbClr val="D8D4D4"/>
          </a:solidFill>
          <a:ln/>
        </p:spPr>
      </p:sp>
      <p:sp>
        <p:nvSpPr>
          <p:cNvPr id="20" name="Shape 18"/>
          <p:cNvSpPr/>
          <p:nvPr/>
        </p:nvSpPr>
        <p:spPr>
          <a:xfrm>
            <a:off x="834152" y="6451521"/>
            <a:ext cx="484346" cy="484346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21" name="Text 19"/>
          <p:cNvSpPr/>
          <p:nvPr/>
        </p:nvSpPr>
        <p:spPr>
          <a:xfrm>
            <a:off x="985957" y="6524149"/>
            <a:ext cx="180737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260283" y="6424613"/>
            <a:ext cx="2825353" cy="353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Пройди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260283" y="6906816"/>
            <a:ext cx="11616690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Пройдите до конца пешеходного перехода и проверьте, что все транспортные средства вас пропустили.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2FB447-D2D9-47A0-87F5-115F936DAD5B}"/>
              </a:ext>
            </a:extLst>
          </p:cNvPr>
          <p:cNvSpPr txBox="1"/>
          <p:nvPr/>
        </p:nvSpPr>
        <p:spPr>
          <a:xfrm>
            <a:off x="12758043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51397"/>
            <a:ext cx="882134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Световозвращающие элементы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73581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52960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Важность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037767"/>
            <a:ext cx="4120753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Светоотражатели помогают водителям увидеть пешехода в темное время суток и ночью. В темное время суток одежда поглощает свет, а световозвращающие элементы отражают его.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735818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352960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Где использовать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037767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Рекомендуется использовать светоотражающие элементы на одежде, сумках, рюкзак, велосипедах.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735818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352960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Важно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03776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Используйте светоотражающие элементы в темное время суток, ночью и в туман.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BF357-FCE2-46A0-A274-039699B0D27B}"/>
              </a:ext>
            </a:extLst>
          </p:cNvPr>
          <p:cNvSpPr txBox="1"/>
          <p:nvPr/>
        </p:nvSpPr>
        <p:spPr>
          <a:xfrm>
            <a:off x="12758043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837498"/>
            <a:ext cx="130428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Практическое моделирование дорожных ситуаций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466617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Чтобы закрепить знания, мы проведем практическое моделирование дорожных ситуаций. Мы разделимся на группы и сыграем в ролевые игры, чтобы увидеть как действовать в разных ситуациях на дороге.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A5317-61AD-4181-B71C-57E0DABC601C}"/>
              </a:ext>
            </a:extLst>
          </p:cNvPr>
          <p:cNvSpPr txBox="1"/>
          <p:nvPr/>
        </p:nvSpPr>
        <p:spPr>
          <a:xfrm>
            <a:off x="12660069" y="3048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438</Words>
  <Application>Microsoft Office PowerPoint</Application>
  <PresentationFormat>Произвольный</PresentationFormat>
  <Paragraphs>65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SAM</cp:lastModifiedBy>
  <cp:revision>2</cp:revision>
  <dcterms:created xsi:type="dcterms:W3CDTF">2024-12-17T16:32:02Z</dcterms:created>
  <dcterms:modified xsi:type="dcterms:W3CDTF">2024-12-17T16:36:51Z</dcterms:modified>
</cp:coreProperties>
</file>