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88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51131"/>
            <a:ext cx="7315200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ru-RU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Безопасность пассажиров на различных видах транспорта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11144" y="2452314"/>
            <a:ext cx="696685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современном мире мы постоянно передвигаемся, используя разные виды транспорта. Это важное средство, которое позволяет нам перемещаться по стране, работать, путешествовать. Но безопасность в пути - это первостепенная задача, от которой зависит здоровье и жизнь каждого пассажира.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7C254-653C-4C80-AB8B-9ABAF31E9F11}"/>
              </a:ext>
            </a:extLst>
          </p:cNvPr>
          <p:cNvSpPr txBox="1"/>
          <p:nvPr/>
        </p:nvSpPr>
        <p:spPr>
          <a:xfrm>
            <a:off x="7315200" y="5202722"/>
            <a:ext cx="7315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8 классе по теме: «Безопасность пассажиров на различных видах транспорта»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A88F8-3460-4B92-BF20-8C63375330C5}"/>
              </a:ext>
            </a:extLst>
          </p:cNvPr>
          <p:cNvSpPr txBox="1"/>
          <p:nvPr/>
        </p:nvSpPr>
        <p:spPr>
          <a:xfrm>
            <a:off x="195946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14155"/>
            <a:ext cx="91110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Виды транспорта и их опасности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0899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Автобус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671054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Пожары, аварии на дороге, некачественное состояние транспортного средства.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200406" y="3089910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Трамвай, Троллейбус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200406" y="4025384"/>
            <a:ext cx="284559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Возможны столкновения с другими видами транспорта, аварии на путях, технические неисправности.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607022" y="30899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Поезд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07022" y="3671054"/>
            <a:ext cx="2845594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Сход с рельсов, столкновения, несчастные случаи на платформе, несоблюдение правил безопасности на переходах.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1013638" y="30899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Самолет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1013638" y="3671054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Воздушные ямы, технические неполадки, перегрузки, террористические акты.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A88F4-9FBA-4DB3-BCDD-03099328D1F8}"/>
              </a:ext>
            </a:extLst>
          </p:cNvPr>
          <p:cNvSpPr txBox="1"/>
          <p:nvPr/>
        </p:nvSpPr>
        <p:spPr>
          <a:xfrm>
            <a:off x="195946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51033"/>
            <a:ext cx="93400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Права и обязанности пассажиров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599974"/>
            <a:ext cx="6408063" cy="2078474"/>
          </a:xfrm>
          <a:prstGeom prst="roundRect">
            <a:avLst>
              <a:gd name="adj" fmla="val 9822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43464" y="38496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Права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43464" y="4340066"/>
            <a:ext cx="59087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Безопасная перевозка, доступ к информации о рейсах, компенсация за причиненный ущерб.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28667" y="3599974"/>
            <a:ext cx="6408063" cy="2078474"/>
          </a:xfrm>
          <a:prstGeom prst="roundRect">
            <a:avLst>
              <a:gd name="adj" fmla="val 9822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78341" y="38496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Обязанности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78341" y="4340066"/>
            <a:ext cx="59087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Соблюдение правил безопасности, предъявление билета, оказание помощи другим пассажирам в случае необходимости.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1765D8-3486-417A-8C83-B8865929A4D4}"/>
              </a:ext>
            </a:extLst>
          </p:cNvPr>
          <p:cNvSpPr txBox="1"/>
          <p:nvPr/>
        </p:nvSpPr>
        <p:spPr>
          <a:xfrm>
            <a:off x="195946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4870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Действия при возникновении опасных ситуаций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8711" y="2806422"/>
            <a:ext cx="30480" cy="4374475"/>
          </a:xfrm>
          <a:prstGeom prst="roundRect">
            <a:avLst>
              <a:gd name="adj" fmla="val 669768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3301484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FC8337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306157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8705" y="3146584"/>
            <a:ext cx="1303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81488" y="30332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Пожар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81488" y="3523655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Сообщить о пожаре, эвакуироваться из опасной зоны, использовать средства пожаротушения.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58622" y="4835247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FC8337"/>
          </a:solidFill>
          <a:ln/>
        </p:spPr>
      </p:sp>
      <p:sp>
        <p:nvSpPr>
          <p:cNvPr id="10" name="Shape 8"/>
          <p:cNvSpPr/>
          <p:nvPr/>
        </p:nvSpPr>
        <p:spPr>
          <a:xfrm>
            <a:off x="878800" y="4595336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30010" y="4680347"/>
            <a:ext cx="2078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81488" y="4566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Авария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81488" y="5057418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Занять безопасное положение, следовать указаниям экипажа, не паниковать.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58622" y="6369010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FC8337"/>
          </a:solidFill>
          <a:ln/>
        </p:spPr>
      </p:sp>
      <p:sp>
        <p:nvSpPr>
          <p:cNvPr id="15" name="Shape 13"/>
          <p:cNvSpPr/>
          <p:nvPr/>
        </p:nvSpPr>
        <p:spPr>
          <a:xfrm>
            <a:off x="878800" y="612909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31200" y="6214110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81488" y="6100763"/>
            <a:ext cx="35335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Террористическая угроза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81488" y="6591181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Следовать инструкциям безопасности, немедленно сообщить о подозрительных предметах.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2DC75B-0D69-448B-80BF-D5E86EFE3591}"/>
              </a:ext>
            </a:extLst>
          </p:cNvPr>
          <p:cNvSpPr txBox="1"/>
          <p:nvPr/>
        </p:nvSpPr>
        <p:spPr>
          <a:xfrm>
            <a:off x="195946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03872"/>
            <a:ext cx="1034534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Антитеррористическая безопасность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452813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2466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Проверка багажа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737021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Особо важна при прохождении контроля в аэропортах и вокзалах.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452813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246602"/>
            <a:ext cx="30520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Проверка документов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4737021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Необходимо иметь при себе документы, удостоверяющие личность.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452813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2466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Внимательность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737021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Обращайте внимание на окружающих, подозрительные предметы, слышите ли вы какие-то странные звуки?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469C3F-9808-44F0-B18A-BD750A7AFA76}"/>
              </a:ext>
            </a:extLst>
          </p:cNvPr>
          <p:cNvSpPr txBox="1"/>
          <p:nvPr/>
        </p:nvSpPr>
        <p:spPr>
          <a:xfrm>
            <a:off x="195946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32610"/>
            <a:ext cx="85932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Первая помощь на транспорте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2995017"/>
            <a:ext cx="1614011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0143" y="3259336"/>
            <a:ext cx="10858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088255" y="3221831"/>
            <a:ext cx="262640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Оценить ситуацию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918115" y="3816072"/>
            <a:ext cx="8861822" cy="15240"/>
          </a:xfrm>
          <a:prstGeom prst="roundRect">
            <a:avLst>
              <a:gd name="adj" fmla="val 1339536"/>
            </a:avLst>
          </a:prstGeom>
          <a:solidFill>
            <a:srgbClr val="FC8337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424" y="3859649"/>
            <a:ext cx="3228022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67758" y="4036814"/>
            <a:ext cx="17323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895261" y="4086463"/>
            <a:ext cx="34437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Вызвать скорую помощь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1339536"/>
            </a:avLst>
          </a:prstGeom>
          <a:solidFill>
            <a:srgbClr val="FC8337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18" y="4724281"/>
            <a:ext cx="4842034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68829" y="4901446"/>
            <a:ext cx="17121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6702266" y="4951095"/>
            <a:ext cx="34495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Оказать первую помощь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9"/>
          <p:cNvSpPr/>
          <p:nvPr/>
        </p:nvSpPr>
        <p:spPr>
          <a:xfrm>
            <a:off x="6532126" y="5545336"/>
            <a:ext cx="7247811" cy="15240"/>
          </a:xfrm>
          <a:prstGeom prst="roundRect">
            <a:avLst>
              <a:gd name="adj" fmla="val 1339536"/>
            </a:avLst>
          </a:prstGeom>
          <a:solidFill>
            <a:srgbClr val="FC8337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94" y="5588913"/>
            <a:ext cx="6456164" cy="80795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962876" y="5766078"/>
            <a:ext cx="18288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4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7509272" y="5815727"/>
            <a:ext cx="362973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Обеспечить безопасность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B05C23-3B1C-448B-A4F8-46FAD23EFFE7}"/>
              </a:ext>
            </a:extLst>
          </p:cNvPr>
          <p:cNvSpPr txBox="1"/>
          <p:nvPr/>
        </p:nvSpPr>
        <p:spPr>
          <a:xfrm>
            <a:off x="195946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227427"/>
            <a:ext cx="934164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Практическая отработка навыков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427636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уроке мы будем отрабатывать на практике навыки безопасного поведения на транспорте. Это поможет вам научиться действовать быстро и уверенно в случае возникновения опасной ситуации.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2B13F-8B6E-4F9E-B328-4696B24B5E2D}"/>
              </a:ext>
            </a:extLst>
          </p:cNvPr>
          <p:cNvSpPr txBox="1"/>
          <p:nvPr/>
        </p:nvSpPr>
        <p:spPr>
          <a:xfrm>
            <a:off x="195946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345</Words>
  <Application>Microsoft Office PowerPoint</Application>
  <PresentationFormat>Произвольный</PresentationFormat>
  <Paragraphs>61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2024-12-26T17:12:12Z</dcterms:created>
  <dcterms:modified xsi:type="dcterms:W3CDTF">2024-12-26T17:16:33Z</dcterms:modified>
</cp:coreProperties>
</file>