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62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0" y="151550"/>
            <a:ext cx="914400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Безопасность пассажира на дороге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19092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Привет, ребята! Сегодня мы поговорим о безопасности пассажиров на дороге. Это важный вопрос, который касается каждого из нас.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B296C-C3B3-414F-9C0C-F6BCD4EC4321}"/>
              </a:ext>
            </a:extLst>
          </p:cNvPr>
          <p:cNvSpPr txBox="1"/>
          <p:nvPr/>
        </p:nvSpPr>
        <p:spPr>
          <a:xfrm>
            <a:off x="5486400" y="333037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«Безопасность пассажира»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3DAA0-DFB7-4CF4-A93C-838A73FD37E3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Общие правила дорожного движения для пассажиров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39154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Правила посадки и высадки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Садитесь в транспорт только на остановках. Не перебегайте дорогу перед транспортом. Ожидайте транспорт на тротуаре или на обозначенной для этого площадке.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Поведение в салоне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56973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 мешайте водителю. Не высовывайтесь из окон. Крепитесь ремнем безопасности. Держите свои вещи в порядке, чтобы они не мешали другим пассажирам.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D9E2-C061-41D6-A83D-8A4D369F3B18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00959" y="1809214"/>
            <a:ext cx="126283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Безопасность в различных видах транспорта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89409"/>
            <a:ext cx="4196358" cy="3499604"/>
          </a:xfrm>
          <a:prstGeom prst="roundRect">
            <a:avLst>
              <a:gd name="adj" fmla="val 27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Автобус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614261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Садитесь и выходите из автобуса только после полной его остановки. Не высовывайтесь из окон. Держитесь за поручни при движении по неровной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889409"/>
            <a:ext cx="4196358" cy="3499604"/>
          </a:xfrm>
          <a:prstGeom prst="roundRect">
            <a:avLst>
              <a:gd name="adj" fmla="val 27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Поезд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614261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 ходите по вагонам во время движения поезда. Не садитесь на подножки. Не открывайте двери во время 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889409"/>
            <a:ext cx="4196358" cy="3499604"/>
          </a:xfrm>
          <a:prstGeom prst="roundRect">
            <a:avLst>
              <a:gd name="adj" fmla="val 27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Самолет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614261"/>
            <a:ext cx="372749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Соблюдайте правила безопасности, которые вам рассказывают стюардессы. Не ходите по салону во время взлета и посадки. Не поднимайтесь с места без разрешения.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C283-EAC0-45F2-A74A-59A5F4BA9ADC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078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04403" y="3373874"/>
            <a:ext cx="12848034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Ремень безопасности и системы пассивной защиты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12" y="4301728"/>
            <a:ext cx="501491" cy="5014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2112" y="5003840"/>
            <a:ext cx="2678906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Ремень безопасности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02112" y="5437584"/>
            <a:ext cx="4208145" cy="1604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Он защищает вас от выброса из салона при аварии. Всегда пристегивайтесь, даже на коротких расстояниях. Правильно отрегулируйте ремень, чтобы он плотно прилегал к телу.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128" y="4301728"/>
            <a:ext cx="501491" cy="5014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11128" y="5003840"/>
            <a:ext cx="287107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Подушки безопасности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11128" y="5437584"/>
            <a:ext cx="4208145" cy="1283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Они смягчают удар при аварии. Не кладите вещи на переднем сиденье, чтобы они не мешали срабатыванию подушки безопасности.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143" y="4301728"/>
            <a:ext cx="501491" cy="5014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20143" y="5003840"/>
            <a:ext cx="250781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Другие системы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20143" y="5437584"/>
            <a:ext cx="4208145" cy="192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Автомобиль также может быть оборудован системой ABS (антиблокировочная система тормозов), ESP (система курсовой устойчивости), системой помощи при экстренном торможении.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3DF5C-EA6D-499E-A18A-907C8FE72241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5846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Действия пассажиров в экстремальных ситуациях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2816185"/>
            <a:ext cx="30480" cy="435483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3112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0713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57989" y="3156347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3042999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Если вы слышите сигнал тревоги или видите дым, немедленно покиньте транспорт. Используйте аварийные выходы, если они доступны. Не пытайтесь спасти свои вещи.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58622" y="471749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9" name="Shape 7"/>
          <p:cNvSpPr/>
          <p:nvPr/>
        </p:nvSpPr>
        <p:spPr>
          <a:xfrm>
            <a:off x="878800" y="44775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9176" y="4562594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381488" y="4449247"/>
            <a:ext cx="114551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Если вы застряли в транспорте, не паникуйте. Слушайте инструкции водителя или стюардессы. Используйте подручные средства для защиты от огня или дыма. Не пытайтесь открыть двери, если они заблокированы.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358622" y="648664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13" name="Shape 11"/>
          <p:cNvSpPr/>
          <p:nvPr/>
        </p:nvSpPr>
        <p:spPr>
          <a:xfrm>
            <a:off x="878800" y="624673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9176" y="6331744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1488" y="6218396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Как только вы окажетесь в безопасном месте, обратитесь за помощью к спасателям или позвоните в экстренные службы. Опишите ситуацию и место происшествия.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14C8E-54CF-49A9-976D-8C15DAE6C6DE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68498" y="1010807"/>
            <a:ext cx="100934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Безопасность пассажира мотоцикла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Шлем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Обязательно надевайте шлем, даже на коротких расстояниях. Шлем защищает вашу голову от серьезных травм при аварии. Выбирайте шлем, который соответствует вашему размеру головы.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Одежда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Носите защитную одежду: кожаную куртку, штаны, перчатки. Эта одежда защищает вас от ветра, дождя и abrasions при аварии.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Положение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Сидите за водителем, крепко держась за него. Не высовывайтесь из-за спины водителя. Не пытайтесь управлять мотоциклом.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3F8C7-BC56-4DFA-B2C7-CFE550E33490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51134" y="735072"/>
            <a:ext cx="11661696" cy="626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Моделирование и анализ аварийных ситуаций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23" y="1601867"/>
            <a:ext cx="1636752" cy="14757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2399" y="2330410"/>
            <a:ext cx="111800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27057" y="1962626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Прогнозирование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27057" y="2396133"/>
            <a:ext cx="7903250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Проанализируйте возможные риски и предпримите меры для их минимизации.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876681" y="3093125"/>
            <a:ext cx="9002078" cy="11430"/>
          </a:xfrm>
          <a:prstGeom prst="roundRect">
            <a:avLst>
              <a:gd name="adj" fmla="val 736630"/>
            </a:avLst>
          </a:prstGeom>
          <a:solidFill>
            <a:srgbClr val="DDD3B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487" y="3127653"/>
            <a:ext cx="3273623" cy="14757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0968" y="3664982"/>
            <a:ext cx="154424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45493" y="3328035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Предупреждение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45493" y="3761542"/>
            <a:ext cx="7882890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Сообщите о потенциально опасных ситуациях другим участникам дорожного движения.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695117" y="4618911"/>
            <a:ext cx="8183642" cy="11430"/>
          </a:xfrm>
          <a:prstGeom prst="roundRect">
            <a:avLst>
              <a:gd name="adj" fmla="val 736630"/>
            </a:avLst>
          </a:prstGeom>
          <a:solidFill>
            <a:srgbClr val="DDD3BA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051" y="4653439"/>
            <a:ext cx="4910495" cy="14757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0968" y="5190768"/>
            <a:ext cx="154424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63928" y="5014198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Действие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663928" y="5447705"/>
            <a:ext cx="5146000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Освойте базовые навыки оказания первой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513552" y="6144697"/>
            <a:ext cx="7365206" cy="11430"/>
          </a:xfrm>
          <a:prstGeom prst="roundRect">
            <a:avLst>
              <a:gd name="adj" fmla="val 736630"/>
            </a:avLst>
          </a:prstGeom>
          <a:solidFill>
            <a:srgbClr val="DDD3BA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16" y="6179225"/>
            <a:ext cx="6547366" cy="14757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5016" y="6716554"/>
            <a:ext cx="146566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4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82364" y="6539984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Ответственность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482364" y="6973491"/>
            <a:ext cx="6088261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Помните, что ваша безопасность - это ваша ответственность.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A3594D-BF0D-48E6-9A5A-558593C1885C}"/>
              </a:ext>
            </a:extLst>
          </p:cNvPr>
          <p:cNvSpPr txBox="1"/>
          <p:nvPr/>
        </p:nvSpPr>
        <p:spPr>
          <a:xfrm>
            <a:off x="217713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534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2024-12-19T14:26:26Z</dcterms:created>
  <dcterms:modified xsi:type="dcterms:W3CDTF">2024-12-19T14:30:59Z</dcterms:modified>
</cp:coreProperties>
</file>