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9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82423"/>
            <a:ext cx="7315200" cy="1419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Россия деловая: предпринимательство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95943" y="1737020"/>
            <a:ext cx="6945085" cy="2649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Добро пожаловать на профориентационный урок "Россия - мои горизонты". Сегодня мы исследуем мир российского предпринимательства, рассматривая его значимость для экономики, основные направления и достижения, а также ключевые качества успешных предпринимателей. Присоединяйтесь к нам в этом захватывающем путешествии по деловым просторам нашей страны!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8F336-1579-4D98-9BB5-1D0C28495946}"/>
              </a:ext>
            </a:extLst>
          </p:cNvPr>
          <p:cNvSpPr txBox="1"/>
          <p:nvPr/>
        </p:nvSpPr>
        <p:spPr>
          <a:xfrm>
            <a:off x="0" y="462194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13. Россия деловая: предпринимательство" - профориентационный урок "Россия – мои горизонты" - четверг, 05.12.2024 (05 декабря 2024 года)» 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3B382-5D96-4F99-AB51-295D9DF9CD2F}"/>
              </a:ext>
            </a:extLst>
          </p:cNvPr>
          <p:cNvSpPr txBox="1"/>
          <p:nvPr/>
        </p:nvSpPr>
        <p:spPr>
          <a:xfrm>
            <a:off x="12725398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541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9130" y="3106222"/>
            <a:ext cx="11542871" cy="553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b="1" kern="0" spc="-105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Значимость предпринимательства в экономике России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59130" y="4130754"/>
            <a:ext cx="2215634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b="1" kern="0" spc="-52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Вклад в ВВП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59130" y="4595932"/>
            <a:ext cx="2983468" cy="2712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Малый и средний бизнес генерирует около 20% ВВП России, демонстрируя стабильный рост в последние годы. Предприниматели создают новые рабочие места, развивают инновации и способствуют диверсификации экономики.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109561" y="4130754"/>
            <a:ext cx="2569012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b="1" kern="0" spc="-52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Налоговые поступления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109561" y="4595932"/>
            <a:ext cx="2983468" cy="2109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Предприниматели являются значительным источником налоговых поступлений в бюджет, обеспечивая финансирование социальных программ и развитие инфраструктуры.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59993" y="4130754"/>
            <a:ext cx="2215634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b="1" kern="0" spc="-52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Импортозамещение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59993" y="4595932"/>
            <a:ext cx="2983468" cy="2410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 условиях экономических санкций российские предприниматели активно развивают импортозамещающие производства, создавая новые возможности для внутреннего рынка.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010424" y="4130754"/>
            <a:ext cx="2983468" cy="553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b="1" kern="0" spc="-52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Социальная ответственность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010424" y="4872871"/>
            <a:ext cx="2983468" cy="1506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Многие предприниматели участвуют в благотворительных и социальных проектах, способствуя улучшению качества жизни граждан.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8C900-2A15-4ABF-B1F7-397A029B83A5}"/>
              </a:ext>
            </a:extLst>
          </p:cNvPr>
          <p:cNvSpPr txBox="1"/>
          <p:nvPr/>
        </p:nvSpPr>
        <p:spPr>
          <a:xfrm>
            <a:off x="12725398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484" y="646390"/>
            <a:ext cx="12985433" cy="1382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Основные направления и достижения в отрасли предпринимательства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22484" y="2645688"/>
            <a:ext cx="528757" cy="528757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5485" y="2744152"/>
            <a:ext cx="122753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86151" y="2645688"/>
            <a:ext cx="3408164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Инновационные технологии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86151" y="3477697"/>
            <a:ext cx="3408164" cy="3007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Российские предприниматели активно внедряют передовые технологии, такие как искусственный интеллект, робототехника и "Интернет вещей", создавая прорывные продукты и услуги.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29225" y="2645688"/>
            <a:ext cx="528757" cy="528757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97103" y="2744152"/>
            <a:ext cx="193000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92892" y="2645688"/>
            <a:ext cx="3408164" cy="1036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Сельское хозяйство и пищевая промышленность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92892" y="3823216"/>
            <a:ext cx="3408164" cy="3759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 ответ на экономические санкции многие предприниматели сосредоточились на развитии отечественного сельского хозяйства и пищевой промышленности, повысив качество и конкурентоспособность российских продуктов.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5966" y="2645688"/>
            <a:ext cx="528757" cy="528757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05868" y="2744152"/>
            <a:ext cx="188952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99633" y="2645688"/>
            <a:ext cx="3408164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Электронная коммерция и логистика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99633" y="3477697"/>
            <a:ext cx="3408164" cy="3007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Рост популярности интернет-торговли стимулировал предпринимателей к созданию современных логистических решений, обеспечивающих быструю и эффективную доставку товаров по всей стране.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EB998-E47D-43C9-B577-9E80E475629D}"/>
              </a:ext>
            </a:extLst>
          </p:cNvPr>
          <p:cNvSpPr txBox="1"/>
          <p:nvPr/>
        </p:nvSpPr>
        <p:spPr>
          <a:xfrm>
            <a:off x="12725398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4032" y="647700"/>
            <a:ext cx="12982337" cy="1384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Компетенции и личные качества успешного предпринимателя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24032" y="2385774"/>
            <a:ext cx="6373535" cy="2480310"/>
          </a:xfrm>
          <a:prstGeom prst="roundRect">
            <a:avLst>
              <a:gd name="adj" fmla="val 39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67038" y="2628781"/>
            <a:ext cx="4224576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Креативность и инновативность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67038" y="3116223"/>
            <a:ext cx="5887522" cy="1506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Успешные предприниматели обладают высокой креативностью, умением находить нестандартные решения и создавать инновационные продукты, опережая конкурентов.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2953" y="2385774"/>
            <a:ext cx="6373535" cy="2480310"/>
          </a:xfrm>
          <a:prstGeom prst="roundRect">
            <a:avLst>
              <a:gd name="adj" fmla="val 39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75959" y="2628781"/>
            <a:ext cx="2769989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Лидерские качества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75959" y="3116223"/>
            <a:ext cx="5887522" cy="1506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Предприниматели должны быть эффективными лидерами, способными вдохновлять команду, принимать смелые решения и вести бизнес к успеху.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24032" y="5101471"/>
            <a:ext cx="6373535" cy="2480310"/>
          </a:xfrm>
          <a:prstGeom prst="roundRect">
            <a:avLst>
              <a:gd name="adj" fmla="val 39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67038" y="5344478"/>
            <a:ext cx="3265051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Гибкость и адаптивность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67038" y="5831919"/>
            <a:ext cx="5887522" cy="1130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 быстро меняющихся рыночных условиях предприниматели должны быстро адаптироваться, меняя стратегии и тактики ведения бизнеса.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32953" y="5101471"/>
            <a:ext cx="6373535" cy="2480310"/>
          </a:xfrm>
          <a:prstGeom prst="roundRect">
            <a:avLst>
              <a:gd name="adj" fmla="val 39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75959" y="5344478"/>
            <a:ext cx="3277553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Финансовая грамотность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75959" y="5831919"/>
            <a:ext cx="5887522" cy="1506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Важно понимание основ финансового менеджмента, бухгалтерского учета и налогообложения для эффективного управления бизнесом.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233D4-F4B7-4834-B170-4AF4AC6122C4}"/>
              </a:ext>
            </a:extLst>
          </p:cNvPr>
          <p:cNvSpPr txBox="1"/>
          <p:nvPr/>
        </p:nvSpPr>
        <p:spPr>
          <a:xfrm>
            <a:off x="12725398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50626"/>
            <a:ext cx="717053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Профориентация 6-7 класс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213616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051340"/>
            <a:ext cx="301109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Предпринимательство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546878"/>
            <a:ext cx="40789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Общая характеристика отрасли "Бизнес": изучение профессий, ключевые навыки и личные качества.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3213616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4051340"/>
            <a:ext cx="325600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Самостоятельная работа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4546878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Задание: "Какие знания и предметы нужны для предпринимателя?"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3213616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40513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Мини-дискуссия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4546878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"Как мои хобби могут помочь в будущей профессии?"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5C4A2-F974-4871-86E5-911AF52E313B}"/>
              </a:ext>
            </a:extLst>
          </p:cNvPr>
          <p:cNvSpPr txBox="1"/>
          <p:nvPr/>
        </p:nvSpPr>
        <p:spPr>
          <a:xfrm>
            <a:off x="12725398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94215"/>
            <a:ext cx="724709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596521"/>
            <a:ext cx="284690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Профессии в бизнесе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1877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Подробно знакомимся с профессиями бизнес-аналитик, маркетолог, стартапер.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Групповая работа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Составление списка профессионально важных качеств для успешного предпринимателя.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596521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Образовательные возможности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4539734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Обзор профильных предметов в школе, среднего профессионального образования.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E57E7-BA66-4F1D-8AA5-F533BC89226E}"/>
              </a:ext>
            </a:extLst>
          </p:cNvPr>
          <p:cNvSpPr txBox="1"/>
          <p:nvPr/>
        </p:nvSpPr>
        <p:spPr>
          <a:xfrm>
            <a:off x="12725398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19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4968" y="3027998"/>
            <a:ext cx="6271736" cy="584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kern="0" spc="-110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3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81313" y="3909774"/>
            <a:ext cx="22860" cy="3773805"/>
          </a:xfrm>
          <a:prstGeom prst="roundRect">
            <a:avLst>
              <a:gd name="adj" fmla="val 364817"/>
            </a:avLst>
          </a:prstGeom>
          <a:solidFill>
            <a:srgbClr val="971B55"/>
          </a:solidFill>
          <a:ln/>
        </p:spPr>
      </p:sp>
      <p:sp>
        <p:nvSpPr>
          <p:cNvPr id="5" name="Shape 2"/>
          <p:cNvSpPr/>
          <p:nvPr/>
        </p:nvSpPr>
        <p:spPr>
          <a:xfrm>
            <a:off x="1193244" y="4345067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971B55"/>
          </a:solidFill>
          <a:ln/>
        </p:spPr>
      </p:sp>
      <p:sp>
        <p:nvSpPr>
          <p:cNvPr id="6" name="Shape 3"/>
          <p:cNvSpPr/>
          <p:nvPr/>
        </p:nvSpPr>
        <p:spPr>
          <a:xfrm>
            <a:off x="769382" y="4133136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40832" y="4216360"/>
            <a:ext cx="103703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084784" y="4108252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kern="0" spc="-5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Старт карьеры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084784" y="4519255"/>
            <a:ext cx="1185064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Особенности построения карьеры в деловой сфере: от первых шагов к успеху.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193244" y="5669161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971B55"/>
          </a:solidFill>
          <a:ln/>
        </p:spPr>
      </p:sp>
      <p:sp>
        <p:nvSpPr>
          <p:cNvPr id="11" name="Shape 8"/>
          <p:cNvSpPr/>
          <p:nvPr/>
        </p:nvSpPr>
        <p:spPr>
          <a:xfrm>
            <a:off x="769382" y="5457230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11185" y="5540454"/>
            <a:ext cx="162997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084784" y="5432346"/>
            <a:ext cx="3243739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kern="0" spc="-5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Профессиональное обучение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084784" y="5843349"/>
            <a:ext cx="1185064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Анализ возможностей: направления подготовки в вузах и колледжах, перспективы стартапов.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193244" y="6993255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971B55"/>
          </a:solidFill>
          <a:ln/>
        </p:spPr>
      </p:sp>
      <p:sp>
        <p:nvSpPr>
          <p:cNvPr id="16" name="Shape 13"/>
          <p:cNvSpPr/>
          <p:nvPr/>
        </p:nvSpPr>
        <p:spPr>
          <a:xfrm>
            <a:off x="769382" y="6781324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12971" y="6864548"/>
            <a:ext cx="159544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2084784" y="6756440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kern="0" spc="-5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Дискуссия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084784" y="7167443"/>
            <a:ext cx="1185064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"Как выбрать образовательное направление для успешной карьеры?"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DCB7E0-E46E-4C9C-BF8F-FA2F9285D7BA}"/>
              </a:ext>
            </a:extLst>
          </p:cNvPr>
          <p:cNvSpPr txBox="1"/>
          <p:nvPr/>
        </p:nvSpPr>
        <p:spPr>
          <a:xfrm>
            <a:off x="12725398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526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2024-11-19T16:55:52Z</dcterms:created>
  <dcterms:modified xsi:type="dcterms:W3CDTF">2024-11-19T17:00:32Z</dcterms:modified>
</cp:coreProperties>
</file>