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3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82493"/>
            <a:ext cx="7315200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Профессия: предприниматель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65571" y="1840213"/>
            <a:ext cx="6879771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 рамках этой презентации мы рассмотрим, что значит быть предпринимателем в современной России. Вы узнаете об общих фактах этой профессии, перспективных отраслях, важных качествах и возможностях для развития карьеры. В конце вас ждёт интересная ролевая игра, чтобы почувствовать себя в роли предпринимателя.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54E606-EC6C-4F7A-AB3E-3DBCBF6E3C76}"/>
              </a:ext>
            </a:extLst>
          </p:cNvPr>
          <p:cNvSpPr txBox="1"/>
          <p:nvPr/>
        </p:nvSpPr>
        <p:spPr>
          <a:xfrm>
            <a:off x="7315200" y="4631418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"Профессия: предприниматель"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44CA36-7DB8-4EC7-BE20-2FB7B34B6FA7}"/>
              </a:ext>
            </a:extLst>
          </p:cNvPr>
          <p:cNvSpPr txBox="1"/>
          <p:nvPr/>
        </p:nvSpPr>
        <p:spPr>
          <a:xfrm>
            <a:off x="108876" y="1088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89" y="1774508"/>
            <a:ext cx="1340118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Что такое профессия предпринимателя?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07859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82504" y="3163610"/>
            <a:ext cx="1327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3078599"/>
            <a:ext cx="3459242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Управление собственным бизнесом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4277678"/>
            <a:ext cx="345924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Предприниматель берет на себя ответственность за ведение и развитие своего дела, принимая ключевые решения и управляя всеми аспектами бизнес-процессов.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307859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374124" y="3163610"/>
            <a:ext cx="19597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4078" y="3078599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Поиск новых возможностей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3923348"/>
            <a:ext cx="345924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Предприниматели постоянно ищут новые бизнес-идеи, анализируют рынок и выявляют незанятые ниши, чтобы создавать инновационные продукты и услуги.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307859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98487" y="3163610"/>
            <a:ext cx="1935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7249" y="30785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Готовность к риску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7249" y="3569018"/>
            <a:ext cx="345924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Предпринимательство связано с определённым риском, но успешные предприниматели умеют взвешивать риски и принимать обоснованные решения.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B67AD7-5C44-4985-AFE6-77E310302A07}"/>
              </a:ext>
            </a:extLst>
          </p:cNvPr>
          <p:cNvSpPr txBox="1"/>
          <p:nvPr/>
        </p:nvSpPr>
        <p:spPr>
          <a:xfrm>
            <a:off x="108876" y="1088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22609"/>
            <a:ext cx="13422953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Популярные области для предпринимателей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807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Торговля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388287"/>
            <a:ext cx="284559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Открытие магазинов, интернет-магазинов, оптовая и розничная торговля различными товарами.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4200406" y="3807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Услуги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200406" y="4388287"/>
            <a:ext cx="284559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Запуск консалтинговых, IT, риэлторских, туристических, образовательных и других сервисов.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607022" y="3807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Производство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07022" y="4388287"/>
            <a:ext cx="284559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Создание собственных товаров и развитие производственных мощностей в различных нишах.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1013638" y="3807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Инновации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1013638" y="4388287"/>
            <a:ext cx="284559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Разработка инновационных технологий, программного обеспечения, мобильных приложений.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94C053-F9C6-4332-BD92-ADFFED333BAE}"/>
              </a:ext>
            </a:extLst>
          </p:cNvPr>
          <p:cNvSpPr txBox="1"/>
          <p:nvPr/>
        </p:nvSpPr>
        <p:spPr>
          <a:xfrm>
            <a:off x="108876" y="1088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10320"/>
            <a:ext cx="1336852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Важные качества предпринимателя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659261"/>
            <a:ext cx="4196358" cy="2410897"/>
          </a:xfrm>
          <a:prstGeom prst="roundRect">
            <a:avLst>
              <a:gd name="adj" fmla="val 395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28936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Креативность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8224" y="3384113"/>
            <a:ext cx="372749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Способность находить нестандартные решения и генерировать инновационные идеи.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2659261"/>
            <a:ext cx="4196358" cy="2410897"/>
          </a:xfrm>
          <a:prstGeom prst="roundRect">
            <a:avLst>
              <a:gd name="adj" fmla="val 395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51396" y="2893695"/>
            <a:ext cx="36948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Управленческие навыки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51396" y="3384113"/>
            <a:ext cx="372749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Умение планировать, организовывать, мотивировать команду и контролировать бизнес-процессы.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2659261"/>
            <a:ext cx="4196358" cy="2410897"/>
          </a:xfrm>
          <a:prstGeom prst="roundRect">
            <a:avLst>
              <a:gd name="adj" fmla="val 395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74568" y="28936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Решительность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74568" y="3384113"/>
            <a:ext cx="372749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Готовность принимать взвешенные решения в условиях неопределенности и брать на себя ответственность.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93790" y="5296972"/>
            <a:ext cx="13042821" cy="1322189"/>
          </a:xfrm>
          <a:prstGeom prst="roundRect">
            <a:avLst>
              <a:gd name="adj" fmla="val 720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28224" y="5531406"/>
            <a:ext cx="31658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Целеустремлённость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28224" y="6021824"/>
            <a:ext cx="12573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Умение ставить амбициозные цели и настойчиво добиваться их достижения.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41483D-082D-4D61-9A30-0D5BA342A095}"/>
              </a:ext>
            </a:extLst>
          </p:cNvPr>
          <p:cNvSpPr txBox="1"/>
          <p:nvPr/>
        </p:nvSpPr>
        <p:spPr>
          <a:xfrm>
            <a:off x="108876" y="1088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6725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Карьерные возможности предпринимателя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18711" y="2624971"/>
            <a:ext cx="30480" cy="4737378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4" name="Shape 2"/>
          <p:cNvSpPr/>
          <p:nvPr/>
        </p:nvSpPr>
        <p:spPr>
          <a:xfrm>
            <a:off x="1358622" y="312003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5" name="Shape 3"/>
          <p:cNvSpPr/>
          <p:nvPr/>
        </p:nvSpPr>
        <p:spPr>
          <a:xfrm>
            <a:off x="878800" y="288012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67514" y="2965133"/>
            <a:ext cx="1327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81488" y="2851785"/>
            <a:ext cx="48278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Открытие собственного бизнеса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81488" y="3342203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Воплощение личной бизнес-идеи в реальность, построение и развитие своего дела.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358622" y="4653796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10" name="Shape 8"/>
          <p:cNvSpPr/>
          <p:nvPr/>
        </p:nvSpPr>
        <p:spPr>
          <a:xfrm>
            <a:off x="878800" y="441388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035963" y="4498896"/>
            <a:ext cx="19597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381488" y="4385548"/>
            <a:ext cx="57545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Масштабирование и диверсификация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381488" y="4875967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Расширение существующего бизнеса, выход на новые рынки, создание дополнительных направлений.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358622" y="6187559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15" name="Shape 13"/>
          <p:cNvSpPr/>
          <p:nvPr/>
        </p:nvSpPr>
        <p:spPr>
          <a:xfrm>
            <a:off x="878800" y="594764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037153" y="6032659"/>
            <a:ext cx="1935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381488" y="5919311"/>
            <a:ext cx="52569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Инвестирование и наставничество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381488" y="6409730"/>
            <a:ext cx="114551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Вложение капитала в перспективные стартапы, а также менторство и поддержка начинающих предпринимателей.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A52035-D104-4924-B368-0EA576F3815D}"/>
              </a:ext>
            </a:extLst>
          </p:cNvPr>
          <p:cNvSpPr txBox="1"/>
          <p:nvPr/>
        </p:nvSpPr>
        <p:spPr>
          <a:xfrm>
            <a:off x="108876" y="1088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85706"/>
            <a:ext cx="13422953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Ролевая игра "День в жизни предпринимателя"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43426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Планирование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3927634"/>
            <a:ext cx="63512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Разработка бизнес-плана, постановка целей и задач на день.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221" y="2643426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85221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Командная работа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485221" y="3927634"/>
            <a:ext cx="63513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Обсуждение текущих вопросов с сотрудниками, разрешение возникающих проблем.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333881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93790" y="6127671"/>
            <a:ext cx="44886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Взаимодействие с клиентами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93790" y="6618089"/>
            <a:ext cx="63512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Встречи и переговоры с потенциальными и существующими клиентами.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5333881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85221" y="6127671"/>
            <a:ext cx="33976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Финансовый контроль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485221" y="6618089"/>
            <a:ext cx="63513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Анализ финансовых показателей, принятие решений по инвестициям и расходам.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B460AE-B79E-43FD-A054-D22F7F34F452}"/>
              </a:ext>
            </a:extLst>
          </p:cNvPr>
          <p:cNvSpPr txBox="1"/>
          <p:nvPr/>
        </p:nvSpPr>
        <p:spPr>
          <a:xfrm>
            <a:off x="108876" y="1088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7450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Вопросы и ответы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078599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417439" y="3078599"/>
            <a:ext cx="3572708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Какие основные обязанности предпринимателя?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417439" y="4277678"/>
            <a:ext cx="3572708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Предприниматель отвечает за управление всеми аспектами бизнеса - от планирования и принятия стратегических решений до ежедневных оперативных задач.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3078599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840611" y="3078599"/>
            <a:ext cx="3572708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Какими качествами должен обладать успешный предприниматель?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840611" y="4632007"/>
            <a:ext cx="3572708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Ключевыми качествами являются креативность, управленческие навыки, решительность и целеустремленность.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3078599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263783" y="3078599"/>
            <a:ext cx="3572708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Какие возможности для карьерного роста есть у предпринимателя?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263783" y="4632007"/>
            <a:ext cx="3572708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Предприниматель может открыть и развивать собственный бизнес, масштабировать его, а также заниматься инвестированием и наставничеством.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DB8CA-EDEB-4339-9A25-621AB1F1C35D}"/>
              </a:ext>
            </a:extLst>
          </p:cNvPr>
          <p:cNvSpPr txBox="1"/>
          <p:nvPr/>
        </p:nvSpPr>
        <p:spPr>
          <a:xfrm>
            <a:off x="108876" y="1088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478</Words>
  <Application>Microsoft Office PowerPoint</Application>
  <PresentationFormat>Произвольный</PresentationFormat>
  <Paragraphs>73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2024-11-18T15:08:22Z</dcterms:created>
  <dcterms:modified xsi:type="dcterms:W3CDTF">2024-11-18T15:13:55Z</dcterms:modified>
</cp:coreProperties>
</file>