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54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85199"/>
            <a:ext cx="7315200" cy="927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61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Мои обязанности</a:t>
            </a:r>
            <a:endParaRPr lang="en-US" sz="6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22029" y="1304107"/>
            <a:ext cx="6912427" cy="1928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старшеклассник, ты несёшь определённые обязанности, чтобы успешно учиться и развиваться. Эти обязанности помогают тебе стать ответственным гражданином и подготовиться к взрослой жизни. Давай рассмотрим основные обязанности, которые ты должен выполнять в школе и дома.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EF456-F688-4F2A-873C-F8CD2C6AE39B}"/>
              </a:ext>
            </a:extLst>
          </p:cNvPr>
          <p:cNvSpPr txBox="1"/>
          <p:nvPr/>
        </p:nvSpPr>
        <p:spPr>
          <a:xfrm>
            <a:off x="7315200" y="4124204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"Мои обязанности"</a:t>
            </a:r>
          </a:p>
          <a:p>
            <a:pPr algn="ctr"/>
            <a:r>
              <a:rPr lang="ru-RU" sz="3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3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1E799-4196-4AA9-9882-270B7EC7DB7E}"/>
              </a:ext>
            </a:extLst>
          </p:cNvPr>
          <p:cNvSpPr txBox="1"/>
          <p:nvPr/>
        </p:nvSpPr>
        <p:spPr>
          <a:xfrm>
            <a:off x="242423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996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Правовой статус личности в современном обществе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70283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3694" y="2787848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7028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Права человека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193256"/>
            <a:ext cx="3459242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Каждый человек обладает неотъемлемыми правами, которые закреплены в международных и национальных законах. Эти права включают право на жизнь, свободу, образование, здоровье и другие основополагающие свободы.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70283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68171" y="2787848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702838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Обязанности гражданина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547586"/>
            <a:ext cx="3459242" cy="3991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Наряду с правами, каждый человек имеет определённые обязанности перед обществом, такие как соблюдение законов, уплата налогов, несение воинской службы и т.д. Выполнение этих обязанностей является важным условием для нормального функционирования государства.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70283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2533" y="2787848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7028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Правовая культура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193256"/>
            <a:ext cx="3459242" cy="3629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Правовая культура подразумевает глубокое понимание и уважение к закону, а также активное участие граждан в правовой жизни общества. Развитие правовой культуры способствует формированию правового государства и гражданского 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53051-714A-40A6-8E34-296FDA3F26BA}"/>
              </a:ext>
            </a:extLst>
          </p:cNvPr>
          <p:cNvSpPr txBox="1"/>
          <p:nvPr/>
        </p:nvSpPr>
        <p:spPr>
          <a:xfrm>
            <a:off x="242423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95038" y="128974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Права и обязанности учащихся в образовательном процессе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5294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Права учащихся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11063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Получение качественного образования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55283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Выбор образовательной программы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99502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Участие в управлении образовательным учреждением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580013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Уважение человеческого достоинства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624232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Охрана здоровья и безопасные условия обучения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9521" y="3529489"/>
            <a:ext cx="32338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Обязанности учащихся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99521" y="411063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Добросовестно учиться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99521" y="455283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Уважать права, честь и достоинство других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99521" y="499502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Бережно относиться к имуществу образовательного учреждения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99521" y="580013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Соблюдать правила внутреннего распорядка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99521" y="624232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Выполнять требования педагогических работников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A76EC-F40D-4915-9E15-CAEB57D7E574}"/>
              </a:ext>
            </a:extLst>
          </p:cNvPr>
          <p:cNvSpPr txBox="1"/>
          <p:nvPr/>
        </p:nvSpPr>
        <p:spPr>
          <a:xfrm>
            <a:off x="242423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29041" y="868272"/>
            <a:ext cx="99723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Социальные роли старшеклассника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66976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5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68705" y="2247781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814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Ученик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81488" y="2624852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ученик, ты должен добросовестно учиться, выполнять учебные задания, посещать занятия и участвовать в школьных мероприятиях.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0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30010" y="4144447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14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Гражданин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81488" y="4521517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Ты являешься гражданином своей страны и должен соблюдать законы, уважать права других людей, участвовать в общественной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FC8337"/>
          </a:solidFill>
          <a:ln/>
        </p:spPr>
      </p:sp>
      <p:sp>
        <p:nvSpPr>
          <p:cNvPr id="15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31200" y="6041112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814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Член семьи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1488" y="6418183"/>
            <a:ext cx="114551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Как член семьи, ты должен помогать родителям по дому, уважать старших, заботиться о младших членах семьи.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A6B5B9-8E97-4D89-898D-915E9BF4900C}"/>
              </a:ext>
            </a:extLst>
          </p:cNvPr>
          <p:cNvSpPr txBox="1"/>
          <p:nvPr/>
        </p:nvSpPr>
        <p:spPr>
          <a:xfrm>
            <a:off x="242423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8034" y="1293673"/>
            <a:ext cx="127542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Ответственность за нарушение обязанностей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97004"/>
            <a:ext cx="4196358" cy="3884414"/>
          </a:xfrm>
          <a:prstGeom prst="roundRect">
            <a:avLst>
              <a:gd name="adj" fmla="val 525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43464" y="2946678"/>
            <a:ext cx="36970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Дисциплинарная 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43464" y="3791426"/>
            <a:ext cx="369701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 нарушение школьных правил и невыполнение обязанностей учащиеся могут быть подвергнуты дисциплинарным взысканиям, таким как замечание, выговор или даже исключение из школы.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697004"/>
            <a:ext cx="4196358" cy="3884414"/>
          </a:xfrm>
          <a:prstGeom prst="roundRect">
            <a:avLst>
              <a:gd name="adj" fmla="val 525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66636" y="2946678"/>
            <a:ext cx="36970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Административная 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66636" y="3791426"/>
            <a:ext cx="369701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Определённые правонарушения, совершённые несовершеннолетними, могут повлечь за собой административную ответственность в виде штрафов или общественных работ.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697004"/>
            <a:ext cx="4196358" cy="3884414"/>
          </a:xfrm>
          <a:prstGeom prst="roundRect">
            <a:avLst>
              <a:gd name="adj" fmla="val 525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89808" y="2946678"/>
            <a:ext cx="36970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Уголовная 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89808" y="3791426"/>
            <a:ext cx="369701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 серьёзные преступления, такие как кража, хулиганство или нанесение вреда здоровью, несовершеннолетние могут быть привлечены к уголовной ответственности.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B3B3B-CD47-417A-BF97-AA4A82C55835}"/>
              </a:ext>
            </a:extLst>
          </p:cNvPr>
          <p:cNvSpPr txBox="1"/>
          <p:nvPr/>
        </p:nvSpPr>
        <p:spPr>
          <a:xfrm>
            <a:off x="242423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25310" y="860924"/>
            <a:ext cx="12428815" cy="663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Механизмы защиты прав несовершеннолетних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896904"/>
            <a:ext cx="530662" cy="53066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42950" y="2639735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Родители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42950" y="3098721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Родители являются главными защитниками прав ребёнка. Они обязаны обеспечивать его физическое, психическое и нравственное развитие.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387" y="1896904"/>
            <a:ext cx="530662" cy="5306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4387" y="2639735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Суд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74387" y="3098721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случае нарушения прав несовершеннолетнего, он или его законные представители могут обратиться в суд для защиты и восстановления нарушенных прав.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4754166"/>
            <a:ext cx="530662" cy="5306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2950" y="5496997"/>
            <a:ext cx="4894064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Уполномоченный по правам ребёнка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2950" y="5955983"/>
            <a:ext cx="64130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Уполномоченный по правам ребёнка - это государственный орган, который рассматривает жалобы на нарушение прав детей и помогает в их восстановлении.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387" y="4754166"/>
            <a:ext cx="530662" cy="53066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74387" y="5496997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Прокуратура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74387" y="5955983"/>
            <a:ext cx="6413063" cy="1358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Прокуратура осуществляет надзор за соблюдением законов, в том числе в сфере защиты прав несовершеннолетних. Прокурор вправе инициировать судебные дела для защиты этих прав.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4CC3-3F09-4D59-BF97-76CE746D91B3}"/>
              </a:ext>
            </a:extLst>
          </p:cNvPr>
          <p:cNvSpPr txBox="1"/>
          <p:nvPr/>
        </p:nvSpPr>
        <p:spPr>
          <a:xfrm>
            <a:off x="242423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3911" y="724044"/>
            <a:ext cx="12745283" cy="648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Практическая работа «Правовая компетентность»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1" y="1655683"/>
            <a:ext cx="1037630" cy="16602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75140" y="1863209"/>
            <a:ext cx="4975860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Изучение нормативно-правовых актов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75140" y="2311837"/>
            <a:ext cx="11828978" cy="663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Учащиеся изучают основные законы и нормативные документы, регулирующие права и обязанности несовершеннолетних.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81" y="3315891"/>
            <a:ext cx="1037630" cy="16602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75140" y="3523417"/>
            <a:ext cx="2594015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Анализ ситуаций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075140" y="3972044"/>
            <a:ext cx="11828978" cy="663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 основе изученных материалов, учащиеся разбирают различные жизненные ситуации, связанные с правами и обязанностями.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81" y="4976098"/>
            <a:ext cx="1037630" cy="16602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75140" y="5183624"/>
            <a:ext cx="318551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Составление документов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075140" y="5632252"/>
            <a:ext cx="11828978" cy="663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Учащиеся практикуются в составлении официальных документов - заявлений, жалоб, ходатайств, связанных с защитой прав.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26281" y="6869668"/>
            <a:ext cx="13177837" cy="663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Данная практическая работа направлена на формирование правовой компетентности старшеклассников, повышение их знаний и навыков в сфере законодательства, а также развитие умения применять правовые нормы на практике.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14BB7-DC70-4E7A-8860-2B1E371502B7}"/>
              </a:ext>
            </a:extLst>
          </p:cNvPr>
          <p:cNvSpPr txBox="1"/>
          <p:nvPr/>
        </p:nvSpPr>
        <p:spPr>
          <a:xfrm>
            <a:off x="242423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603</Words>
  <Application>Microsoft Office PowerPoint</Application>
  <PresentationFormat>Произвольный</PresentationFormat>
  <Paragraphs>76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2024-11-08T15:37:09Z</dcterms:created>
  <dcterms:modified xsi:type="dcterms:W3CDTF">2024-11-08T15:42:15Z</dcterms:modified>
</cp:coreProperties>
</file>