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3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65"/>
            <a:ext cx="7315200" cy="230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0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Безопасные способы избегания и разрешения конфликтных ситуаций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41514" y="2632900"/>
            <a:ext cx="7032172" cy="1928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Конфликтные ситуации в жизни неизбежны. Однако существуют безопасные способы их избегания и разрешения, которые помогут сохранить спокойствие, избежать насилия и конструктивно решить проблему. На этом уроке мы рассмотрим теоретические основы конфликта, типологию конфликтов, стратегии безопасного поведения, механизмы разрешения конфликтов, а также опасные формы их проявления. Кроме того, мы смоделируем практические ситуации и обсудим наиболее эффективные способы их урегулирования.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2315E-AE22-44B2-BE91-D81B7E7E1E24}"/>
              </a:ext>
            </a:extLst>
          </p:cNvPr>
          <p:cNvSpPr txBox="1"/>
          <p:nvPr/>
        </p:nvSpPr>
        <p:spPr>
          <a:xfrm>
            <a:off x="1" y="523154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«Безопасные способы избегания и разрешения конфликтных ситуаций»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3BB0A-1D28-421C-87C2-534F7E17C90B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46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613" y="3257669"/>
            <a:ext cx="11043404" cy="666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Теоретические основы конфликта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09613" y="4456748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43558" y="4524732"/>
            <a:ext cx="188238" cy="320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68504" y="4456748"/>
            <a:ext cx="3609618" cy="666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Определение конфликта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68504" y="5245298"/>
            <a:ext cx="3609618" cy="1297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Конфликт - это столкновение противоположных интересов, целей, позиций, мнений или взглядов двух или более сторон.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80886" y="4456748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75302" y="4524732"/>
            <a:ext cx="267295" cy="320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39778" y="4456748"/>
            <a:ext cx="3386852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Причины конфликтов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39778" y="4911804"/>
            <a:ext cx="3609618" cy="1621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Основные причины конфликтов включают в себя нехватку ресурсов, различия в ценностях, целях, поведении, а также непонимание и недоверие между сторонами.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52159" y="4456748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39193" y="4524732"/>
            <a:ext cx="282059" cy="320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11051" y="4456748"/>
            <a:ext cx="3340537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Функции конфликтов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11051" y="4911804"/>
            <a:ext cx="3609618" cy="2594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Конфликты могут быть как деструктивными, так и конструктивными. Они могут способствовать переменам, росту, инновациям, но также могут приводить к разрушению отношений и снижению производительности.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4F877-9221-49E1-85A5-6CAEC2505427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11662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Типология межличностных и групповых конфликтов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878574"/>
            <a:ext cx="4018359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Межличностные конфликты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807619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Возникают между отдельными людьми из-за различий в личностных качествах, ценностях, целях, поведении или взглядах.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5389364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Примеры: конфликт между коллегами, ссора между друзьями, разногласия в семье.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12926" y="2878574"/>
            <a:ext cx="386536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Групповые конфликты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12926" y="3451384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Возникают между группами людей, объединенных общими интересами, целями или принадлежностью к организации.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12926" y="5033129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Примеры: конфликт между отделами в компании, спор между политическими партиями, противоречия между социальными группами.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67543" y="2878574"/>
            <a:ext cx="4018359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Структурные конфликты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67543" y="3807619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Обусловлены несовершенством организационной структуры, распределением власти, ресурсов или полномочий.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7543" y="5389364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Примеры: конфликт между начальником и подчиненным, борьба за влияние в компании, противоречия из-за неясных должностных обязанностей.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B8447-60EB-4F26-A960-C73AD0BCC2F1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04004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Стратегии безопасного поведения в конфликтных ситуациях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67991" y="2354342"/>
            <a:ext cx="30480" cy="5271254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4" name="Shape 2"/>
          <p:cNvSpPr/>
          <p:nvPr/>
        </p:nvSpPr>
        <p:spPr>
          <a:xfrm>
            <a:off x="1296472" y="2826544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5" name="Shape 3"/>
          <p:cNvSpPr/>
          <p:nvPr/>
        </p:nvSpPr>
        <p:spPr>
          <a:xfrm>
            <a:off x="839510" y="259806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82623" y="2670691"/>
            <a:ext cx="20109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4808" y="257091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Избегание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74808" y="3057049"/>
            <a:ext cx="115972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Уход от конфликта, отказ от противостояния. Применяется, когда конфликт несущественен или может нанести больший ущерб.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96472" y="4655820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0" name="Shape 8"/>
          <p:cNvSpPr/>
          <p:nvPr/>
        </p:nvSpPr>
        <p:spPr>
          <a:xfrm>
            <a:off x="839510" y="442733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40356" y="4499967"/>
            <a:ext cx="2856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74808" y="4400193"/>
            <a:ext cx="285833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Сотрудничество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4808" y="4886325"/>
            <a:ext cx="115972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Поиск решения, удовлетворяющего интересы всех сторон. Требует взаимопонимания, готовности к компромиссу и творческого подхода.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96472" y="6485096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5" name="Shape 13"/>
          <p:cNvSpPr/>
          <p:nvPr/>
        </p:nvSpPr>
        <p:spPr>
          <a:xfrm>
            <a:off x="839510" y="62566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32498" y="6329243"/>
            <a:ext cx="30134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74808" y="622946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Компромисс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74808" y="6715601"/>
            <a:ext cx="115972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Взаимные уступки, нахождение промежуточного решения. Позволяет быстро разрешить конфликт, но не всегда эффективно.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C7FD2-EDB6-4ABA-9CBA-CE789068BA0F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686401"/>
            <a:ext cx="1250453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Механизмы разрешения конфликтов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724031"/>
            <a:ext cx="4226838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2504" y="29482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Переговоры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82504" y="3434358"/>
            <a:ext cx="377844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Поиск взаимоприемлемого решения путем открытого диалога, аргументации и нахождения компромиссов.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1722" y="2724031"/>
            <a:ext cx="4226838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25916" y="29482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Медиация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25916" y="3434358"/>
            <a:ext cx="377844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Привлечение нейтральной третьей стороны (медиатора) для помощи в коммуникации и выработке решения.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5134" y="2724031"/>
            <a:ext cx="4226838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69329" y="29482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Арбитраж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9329" y="3434358"/>
            <a:ext cx="377844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Передача решения конфликта в руки независимого арбитра, чье решение является обязательным для исполнения.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58309" y="5261967"/>
            <a:ext cx="13113782" cy="1281232"/>
          </a:xfrm>
          <a:prstGeom prst="roundRect">
            <a:avLst>
              <a:gd name="adj" fmla="val 710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2504" y="5486162"/>
            <a:ext cx="479524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Судебное разбирательство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2504" y="5972294"/>
            <a:ext cx="126653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Урегулирование конфликта через официальные судебные инстанции в соответствии с законодательством.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1FCCD-20F8-4AF5-8BEE-87C18CEADEE6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76908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Опасные формы проявления конфликтов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727246"/>
            <a:ext cx="541615" cy="5416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34854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Насилие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3971568"/>
            <a:ext cx="63943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Физическое, вербальное или психологическое давление, направленное на причинение вреда другим.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01" y="2727246"/>
            <a:ext cx="541615" cy="5416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7601" y="34854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Манипуляции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7601" y="3971568"/>
            <a:ext cx="63944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Скрытое воздействие на людей с целью побудить их к нужным действиям без их осознания.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5314950"/>
            <a:ext cx="541615" cy="5416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8309" y="607314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Игнорирование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8309" y="6559272"/>
            <a:ext cx="63943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Намеренное избегание контактов, отказ от коммуникации, игнорирование потребностей другой стороны.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601" y="5314950"/>
            <a:ext cx="541615" cy="54161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7601" y="607314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Угрозы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77601" y="6559272"/>
            <a:ext cx="63944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Высказывания или действия, направленные на запугивание, причинение ущерба или нанесение вреда.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B24FC-1262-42D9-B5E1-CF7090A38707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7404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818441" y="1788699"/>
            <a:ext cx="11898511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8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Практическое моделирование конфликтных ситуаций</a:t>
            </a:r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23" y="2790230"/>
            <a:ext cx="696158" cy="11138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92317" y="2929414"/>
            <a:ext cx="2313384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Понимание ситуации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392317" y="3241834"/>
            <a:ext cx="12750760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Определение причин, интересов сторон и возможных последствий конфликта.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23" y="3904059"/>
            <a:ext cx="696158" cy="111383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92317" y="4043243"/>
            <a:ext cx="1914525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Выбор стратегии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392317" y="4355663"/>
            <a:ext cx="12750760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Использование подходящих стратегий, таких как сотрудничество, компромисс или избегание.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23" y="5017889"/>
            <a:ext cx="696158" cy="111383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392317" y="5157073"/>
            <a:ext cx="2353270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Применение методов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392317" y="5469493"/>
            <a:ext cx="12750760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Применение конструктивных методов разрешения, таких как переговоры, медиация или арбитраж.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23" y="6131719"/>
            <a:ext cx="696158" cy="111383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92317" y="6270903"/>
            <a:ext cx="2198727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Рефлексия и анализ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392317" y="6583323"/>
            <a:ext cx="12750760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Оценка эффективности действий и извлечение уроков для будущих ситуаций.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487323" y="7402116"/>
            <a:ext cx="13655754" cy="445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6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Моделирование реальных конфликтных ситуаций позволит нам отработать навыки безопасного поведения и конструктивного разрешения противоречий. Это важно для сохранения здоровых отношений и предотвращения эскалации конфликтов.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4F396-885A-4883-821C-5F06E8F81414}"/>
              </a:ext>
            </a:extLst>
          </p:cNvPr>
          <p:cNvSpPr txBox="1"/>
          <p:nvPr/>
        </p:nvSpPr>
        <p:spPr>
          <a:xfrm>
            <a:off x="12768938" y="1776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605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2024-11-26T17:47:46Z</dcterms:created>
  <dcterms:modified xsi:type="dcterms:W3CDTF">2024-11-26T17:54:00Z</dcterms:modified>
</cp:coreProperties>
</file>