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63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7095"/>
            <a:ext cx="7315200" cy="1916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Книга – твой учитель и друг</a:t>
            </a:r>
            <a:endParaRPr lang="en-US" sz="6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06829" y="3041538"/>
            <a:ext cx="69341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Здравствуйте, ребята! Сегодня мы поговорим о книгах, их роли в нашей жизни и почему их называют нашими учителями и друзьями.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C034F-963A-411F-A34C-7F85FFC572A2}"/>
              </a:ext>
            </a:extLst>
          </p:cNvPr>
          <p:cNvSpPr txBox="1"/>
          <p:nvPr/>
        </p:nvSpPr>
        <p:spPr>
          <a:xfrm>
            <a:off x="0" y="4502166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5 классе по теме: "Книга - твой учитель и друг"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00C9E7-5537-4B7D-882D-B6F8DB8029DA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90843" y="667094"/>
            <a:ext cx="7175183" cy="679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История создания книги</a:t>
            </a:r>
            <a:endParaRPr lang="en-US" sz="4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60690" y="4617363"/>
            <a:ext cx="13109019" cy="30480"/>
          </a:xfrm>
          <a:prstGeom prst="roundRect">
            <a:avLst>
              <a:gd name="adj" fmla="val 299523"/>
            </a:avLst>
          </a:prstGeom>
          <a:solidFill>
            <a:srgbClr val="6D9121"/>
          </a:solidFill>
          <a:ln/>
        </p:spPr>
      </p:sp>
      <p:sp>
        <p:nvSpPr>
          <p:cNvPr id="4" name="Shape 2"/>
          <p:cNvSpPr/>
          <p:nvPr/>
        </p:nvSpPr>
        <p:spPr>
          <a:xfrm>
            <a:off x="3968234" y="3856732"/>
            <a:ext cx="30480" cy="760690"/>
          </a:xfrm>
          <a:prstGeom prst="roundRect">
            <a:avLst>
              <a:gd name="adj" fmla="val 299523"/>
            </a:avLst>
          </a:prstGeom>
          <a:solidFill>
            <a:srgbClr val="6D9121"/>
          </a:solidFill>
          <a:ln/>
        </p:spPr>
      </p:sp>
      <p:sp>
        <p:nvSpPr>
          <p:cNvPr id="5" name="Shape 3"/>
          <p:cNvSpPr/>
          <p:nvPr/>
        </p:nvSpPr>
        <p:spPr>
          <a:xfrm>
            <a:off x="3739039" y="4372868"/>
            <a:ext cx="488990" cy="488990"/>
          </a:xfrm>
          <a:prstGeom prst="roundRect">
            <a:avLst>
              <a:gd name="adj" fmla="val 1867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897273" y="4454307"/>
            <a:ext cx="172403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1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625090" y="1778198"/>
            <a:ext cx="2717006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Древние времена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77979" y="2248138"/>
            <a:ext cx="6011228" cy="1391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 Древнем Египте использовали папирусные свитки для записи текстов. Позже появились глиняные таблички и восковые дощечки, которые были удобны для письма и хранения знаний.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299722" y="4617303"/>
            <a:ext cx="30480" cy="760690"/>
          </a:xfrm>
          <a:prstGeom prst="roundRect">
            <a:avLst>
              <a:gd name="adj" fmla="val 299523"/>
            </a:avLst>
          </a:prstGeom>
          <a:solidFill>
            <a:srgbClr val="6D9121"/>
          </a:solidFill>
          <a:ln/>
        </p:spPr>
      </p:sp>
      <p:sp>
        <p:nvSpPr>
          <p:cNvPr id="10" name="Shape 8"/>
          <p:cNvSpPr/>
          <p:nvPr/>
        </p:nvSpPr>
        <p:spPr>
          <a:xfrm>
            <a:off x="7070527" y="4372868"/>
            <a:ext cx="488990" cy="488990"/>
          </a:xfrm>
          <a:prstGeom prst="roundRect">
            <a:avLst>
              <a:gd name="adj" fmla="val 1867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151489" y="4454307"/>
            <a:ext cx="326946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2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956578" y="5595461"/>
            <a:ext cx="2717006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Средние века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309467" y="6065401"/>
            <a:ext cx="6011347" cy="1391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 Средние века изобрели пергамент, материал из тонкой кожи животных, который стал основой для создания рукописных книг. Книги создавались вручную монахами в монастырях и были очень дорогими.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0631329" y="3856732"/>
            <a:ext cx="30480" cy="760690"/>
          </a:xfrm>
          <a:prstGeom prst="roundRect">
            <a:avLst>
              <a:gd name="adj" fmla="val 299523"/>
            </a:avLst>
          </a:prstGeom>
          <a:solidFill>
            <a:srgbClr val="6D9121"/>
          </a:solidFill>
          <a:ln/>
        </p:spPr>
      </p:sp>
      <p:sp>
        <p:nvSpPr>
          <p:cNvPr id="15" name="Shape 13"/>
          <p:cNvSpPr/>
          <p:nvPr/>
        </p:nvSpPr>
        <p:spPr>
          <a:xfrm>
            <a:off x="10402133" y="4372868"/>
            <a:ext cx="488990" cy="488990"/>
          </a:xfrm>
          <a:prstGeom prst="roundRect">
            <a:avLst>
              <a:gd name="adj" fmla="val 1867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474643" y="4454307"/>
            <a:ext cx="343853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3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288185" y="2125980"/>
            <a:ext cx="2717006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Печатный станок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641074" y="2595920"/>
            <a:ext cx="6011347" cy="1043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 XV веке Иоганн Гутенберг изобрел печатный станок, который позволил массово печатать книги. Это сделало книги доступными для широких слоев населения.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56E8D-5B2F-434C-82F8-2EE84B2DE8E8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92231" y="1222950"/>
            <a:ext cx="84459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Книга как источник знаний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1281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58929" y="3213140"/>
            <a:ext cx="18002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Новые знания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618548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Книги позволяют узнавать новые факты, идеи и теории из разных областей: истории, географии, математики, естественных наук и многих других.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28667" y="31281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513201" y="3213140"/>
            <a:ext cx="34123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165783" y="3128129"/>
            <a:ext cx="35352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Развитие воображения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165783" y="3618548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Чтение художественных произведений развивает воображение, фантазию и творческие способности.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93790" y="51892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69394" y="5274231"/>
            <a:ext cx="3589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530906" y="5189220"/>
            <a:ext cx="38217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Повышение грамотности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530906" y="5679638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Чтение расширяет словарный запас, улучшает навыки письма и помогает понять структуру языка.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28667" y="51892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497723" y="5274231"/>
            <a:ext cx="37218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165783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Познание мира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165783" y="5679638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Книги позволяют узнать о разных культурах, традициях и историях народов мира.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6ABBEC-034D-4F17-882E-963366299DCD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58295" y="1358128"/>
            <a:ext cx="86214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Художественная литература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070860"/>
            <a:ext cx="4196358" cy="3136702"/>
          </a:xfrm>
          <a:prstGeom prst="roundRect">
            <a:avLst>
              <a:gd name="adj" fmla="val 303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3052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Сказки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3795713"/>
            <a:ext cx="372749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Сказки - это волшебные истории о героях, чудовищах и волшебных существах. Они учат нас доброте, храбрости и показывают, что добро всегда побеждает зло.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070860"/>
            <a:ext cx="4196358" cy="3136702"/>
          </a:xfrm>
          <a:prstGeom prst="roundRect">
            <a:avLst>
              <a:gd name="adj" fmla="val 303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33052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Повести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51396" y="3795713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Повести - это более продолжительные рассказы, чем сказки, часто с реальными героями и событиями, которые могут нас учить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070860"/>
            <a:ext cx="4196358" cy="3136702"/>
          </a:xfrm>
          <a:prstGeom prst="roundRect">
            <a:avLst>
              <a:gd name="adj" fmla="val 303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33052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Роман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4568" y="3795713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Романы - это большие произведения художественной литературы, которые могут рассказывать о любви, дружбе, семье, исторических событиях.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2A5534-6F6D-4A84-BD55-940E24427A4B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15709" y="891183"/>
            <a:ext cx="89989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Правила обращения с книгой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Чистота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68022" y="2634734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Храните книгу в чистоте. Не ешьте и не пейте над книгой, чтобы не испачкать её.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Аккуратность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68022" y="4449247"/>
            <a:ext cx="11568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Переворачивайте страницы аккуратно, не мните и не сгибайте их. Используйте закладку, чтобы не загибать страницы.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5773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Хранение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68022" y="6263759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Храните книгу в сухом месте, чтобы она не пострадала от влаги.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AC508-58AD-4069-8A9B-67D072B0CA64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79905" y="101602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Культура чтения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07525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29013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Выбор книг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3391733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Важно выбирать книги, которые вам интересны и соответствуют вашим интересам.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2107525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29013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Концентрация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85221" y="3391733"/>
            <a:ext cx="63513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Создайте комфортную обстановку для чтения и постарайтесь сконцентрироваться на тексте, чтобы лучше его понять.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160883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59546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Размышления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93790" y="6445091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После прочтения книги подумайте о её содержании, о героях, о том, что вы узнали из этой книги.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221" y="5160883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85221" y="59546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Обсуждение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85221" y="6445091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Поделитесь своими впечатлениями от прочтения с друзьями, родителями или учителями.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08439-C7A1-4A1E-80E0-5FC914DAD875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05573" y="1423724"/>
            <a:ext cx="102192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Библиотека – хранилище знаний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786658"/>
            <a:ext cx="13042821" cy="3705225"/>
          </a:xfrm>
          <a:prstGeom prst="roundRect">
            <a:avLst>
              <a:gd name="adj" fmla="val 2571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794278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8224" y="2937986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Место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45824" y="2937986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Функция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801410" y="3444597"/>
            <a:ext cx="130275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028224" y="3588306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Хранилище книг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5824" y="3588306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Библиотека хранит огромную коллекцию книг различных жанров и тематик.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801410" y="4457819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28224" y="4601528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Место для чтения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45824" y="4601528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 библиотеке есть комфортные места для чтения, где вы можете погрузиться в мир книг.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01410" y="5471041"/>
            <a:ext cx="130275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028224" y="5614749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Центр информации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45824" y="5614749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Библиотека предлагает доступ к электронным ресурсам, базам данных и интернету.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D37BDF-E637-476C-9D91-10390C6897F2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514</Words>
  <Application>Microsoft Office PowerPoint</Application>
  <PresentationFormat>Произвольный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2024-11-01T15:44:59Z</dcterms:created>
  <dcterms:modified xsi:type="dcterms:W3CDTF">2024-11-01T15:50:09Z</dcterms:modified>
</cp:coreProperties>
</file>