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30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60206"/>
            <a:ext cx="7315200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Чувство взрослости. Что это такое?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11144" y="1687728"/>
            <a:ext cx="6966856" cy="3385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Чувство взрослости - это важный этап взросления, когда подростки начинают воспринимать себя уже не детьми, а самостоятельными взрослыми личностями. На этом этапе происходят серьезные изменения в самосознании, самооценке и отношениях с окружающими. Сегодня мы рассмотрим, что такое чувство взрослости, какие критерии взрослости существуют в современном обществе, и как сформировать ответственность и эмоциональную зрелость как ключевые качества взрослого человека.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F825B-C08E-41E3-BB1A-88FB1A0B49F6}"/>
              </a:ext>
            </a:extLst>
          </p:cNvPr>
          <p:cNvSpPr txBox="1"/>
          <p:nvPr/>
        </p:nvSpPr>
        <p:spPr>
          <a:xfrm>
            <a:off x="7315200" y="5355085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11 классе по теме: "Чувство взрослости. Что это такое?"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8089-21E0-46E8-ADF7-22F0C9F47B57}"/>
              </a:ext>
            </a:extLst>
          </p:cNvPr>
          <p:cNvSpPr txBox="1"/>
          <p:nvPr/>
        </p:nvSpPr>
        <p:spPr>
          <a:xfrm>
            <a:off x="169636" y="164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24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479" y="3431143"/>
            <a:ext cx="13055441" cy="1323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4150" b="1" kern="0" spc="-125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Психологическая разминка "Мой путь к взрослости"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87479" y="5345192"/>
            <a:ext cx="506254" cy="506254"/>
          </a:xfrm>
          <a:prstGeom prst="roundRect">
            <a:avLst>
              <a:gd name="adj" fmla="val 1866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1789" y="5439489"/>
            <a:ext cx="117515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18642" y="5345192"/>
            <a:ext cx="264711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Задумайтесь: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18642" y="5810845"/>
            <a:ext cx="3470672" cy="1440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 каком этапе своего взросления вы сейчас находитесь? Какие изменения вы уже заметили в себе?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14223" y="5345192"/>
            <a:ext cx="506254" cy="506254"/>
          </a:xfrm>
          <a:prstGeom prst="roundRect">
            <a:avLst>
              <a:gd name="adj" fmla="val 1866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74958" y="5439489"/>
            <a:ext cx="18466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45386" y="5345192"/>
            <a:ext cx="264711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Обсудите: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45386" y="5810845"/>
            <a:ext cx="3470672" cy="1080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Какие навыки, качества и умения, по вашему мнению, важны для взрослой личности?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40967" y="5345192"/>
            <a:ext cx="506254" cy="506254"/>
          </a:xfrm>
          <a:prstGeom prst="roundRect">
            <a:avLst>
              <a:gd name="adj" fmla="val 1866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803606" y="5439489"/>
            <a:ext cx="18085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5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72130" y="5345192"/>
            <a:ext cx="264711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Представьте: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72130" y="5810845"/>
            <a:ext cx="3470672" cy="180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Как вы видите себя в будущем через 5-10 лет? Какими чертами характера и достижениями вы будете гордиться?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DEBA5-FF2D-4A3E-B27F-FC6F172DB14E}"/>
              </a:ext>
            </a:extLst>
          </p:cNvPr>
          <p:cNvSpPr txBox="1"/>
          <p:nvPr/>
        </p:nvSpPr>
        <p:spPr>
          <a:xfrm>
            <a:off x="169636" y="164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35217"/>
            <a:ext cx="1248334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Критерии взрослости в современном обществе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037522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Финансовая независимость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980736"/>
            <a:ext cx="280082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Способность зарабатывать, распоряжаться деньгами и нести ответственность за свои финансовые решения.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30053" y="3037522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Самостоятельность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30053" y="3628787"/>
            <a:ext cx="280082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Умение принимать решения, решать проблемы и справляться с трудностями без помощи родителей.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22381" y="3037522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22381" y="3628787"/>
            <a:ext cx="280082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Готовность отвечать за свои поступки, выполнять обязательства и заботиться о себе и окружающих.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014710" y="3037522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Эмоциональная зрелость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014710" y="3980736"/>
            <a:ext cx="280082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Способность управлять своими эмоциями, адекватно реагировать на стрессовые ситуации и конструктивно разрешать конфликты.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BCF88-BDA3-43AA-877C-28B9205F3FED}"/>
              </a:ext>
            </a:extLst>
          </p:cNvPr>
          <p:cNvSpPr txBox="1"/>
          <p:nvPr/>
        </p:nvSpPr>
        <p:spPr>
          <a:xfrm>
            <a:off x="169636" y="164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97123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Ответственность как ключевой показатель взросления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564130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4659" y="2811066"/>
            <a:ext cx="328541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Личная 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84659" y="3306604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Умение нести ответственность за свои решения и поступки, не перекладывая вину на окружающих.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2564130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2709" y="2811066"/>
            <a:ext cx="366486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Социальная 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2709" y="3658553"/>
            <a:ext cx="366486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Готовность учитывать интересы общества, соблюдать социальные нормы и вносить вклад в развитие окружающего мира.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2564130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0759" y="2811066"/>
            <a:ext cx="366486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Ответственность в учебе и работе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80759" y="3658553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Способность выполнять обязанности, соблюдать сроки и качественно выполнять задачи.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37724" y="6059924"/>
            <a:ext cx="12954952" cy="1372433"/>
          </a:xfrm>
          <a:prstGeom prst="roundRect">
            <a:avLst>
              <a:gd name="adj" fmla="val 7326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84659" y="6306860"/>
            <a:ext cx="331720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Ответственность в семье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84659" y="6802398"/>
            <a:ext cx="12461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Умение заботиться о близких, помогать родителям и нести ответственность за свою семью.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DB9F24-1B43-4736-8291-E92C9A7093D9}"/>
              </a:ext>
            </a:extLst>
          </p:cNvPr>
          <p:cNvSpPr txBox="1"/>
          <p:nvPr/>
        </p:nvSpPr>
        <p:spPr>
          <a:xfrm>
            <a:off x="169636" y="164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78734" y="1117817"/>
            <a:ext cx="1107293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Эмоциональная зрелость и самоконтроль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187893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Эмпатия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521154"/>
            <a:ext cx="62979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Способность понимать и разделять чувства других людей, сопереживать им.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627" y="2187893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94627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Саморегуляция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94627" y="3521154"/>
            <a:ext cx="62980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Умение контролировать свои эмоции, импульсы и поведение в различных ситуациях.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005268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37724" y="5842992"/>
            <a:ext cx="28364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Стрессоустойчивость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37724" y="6338530"/>
            <a:ext cx="62979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Способность конструктивно реагировать на стрессовые ситуации, не теряя самообладания.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627" y="5005268"/>
            <a:ext cx="598408" cy="5984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94627" y="5842992"/>
            <a:ext cx="331922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Разрешение конфликтов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94627" y="6338530"/>
            <a:ext cx="62980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Умение находить компромиссы и конструктивно решать конфликтные ситуации.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6030A-97FE-4E85-8569-347035AB2A15}"/>
              </a:ext>
            </a:extLst>
          </p:cNvPr>
          <p:cNvSpPr txBox="1"/>
          <p:nvPr/>
        </p:nvSpPr>
        <p:spPr>
          <a:xfrm>
            <a:off x="169636" y="164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75614" y="946547"/>
            <a:ext cx="11479173" cy="615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kern="0" spc="-116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Планирование будущего как признак взрослости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2473" y="1934647"/>
            <a:ext cx="1645682" cy="1186458"/>
          </a:xfrm>
          <a:prstGeom prst="roundRect">
            <a:avLst>
              <a:gd name="adj" fmla="val 740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49285" y="2318623"/>
            <a:ext cx="96798" cy="418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87347" y="2143839"/>
            <a:ext cx="2462093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Самопознание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587347" y="2577108"/>
            <a:ext cx="8725614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Понять свои склонности, способности и ценности, чтобы определить жизненные цели.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482691" y="3111579"/>
            <a:ext cx="11310699" cy="11430"/>
          </a:xfrm>
          <a:prstGeom prst="roundRect">
            <a:avLst>
              <a:gd name="adj" fmla="val 769030"/>
            </a:avLst>
          </a:prstGeom>
          <a:solidFill>
            <a:srgbClr val="971B55"/>
          </a:solidFill>
          <a:ln/>
        </p:spPr>
      </p:sp>
      <p:sp>
        <p:nvSpPr>
          <p:cNvPr id="8" name="Shape 6"/>
          <p:cNvSpPr/>
          <p:nvPr/>
        </p:nvSpPr>
        <p:spPr>
          <a:xfrm>
            <a:off x="732473" y="3225641"/>
            <a:ext cx="3291364" cy="1186458"/>
          </a:xfrm>
          <a:prstGeom prst="roundRect">
            <a:avLst>
              <a:gd name="adj" fmla="val 740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49285" y="3609618"/>
            <a:ext cx="152162" cy="418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33029" y="3434834"/>
            <a:ext cx="2462093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Постановка целей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33029" y="3868103"/>
            <a:ext cx="8790623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Сформулировать четкие, реалистичные и измеримые цели в различных сферах жизни.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128373" y="4402574"/>
            <a:ext cx="9665018" cy="11430"/>
          </a:xfrm>
          <a:prstGeom prst="roundRect">
            <a:avLst>
              <a:gd name="adj" fmla="val 769030"/>
            </a:avLst>
          </a:prstGeom>
          <a:solidFill>
            <a:srgbClr val="971B55"/>
          </a:solidFill>
          <a:ln/>
        </p:spPr>
      </p:sp>
      <p:sp>
        <p:nvSpPr>
          <p:cNvPr id="13" name="Shape 11"/>
          <p:cNvSpPr/>
          <p:nvPr/>
        </p:nvSpPr>
        <p:spPr>
          <a:xfrm>
            <a:off x="732473" y="4516636"/>
            <a:ext cx="4937046" cy="1186458"/>
          </a:xfrm>
          <a:prstGeom prst="roundRect">
            <a:avLst>
              <a:gd name="adj" fmla="val 740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49285" y="4900613"/>
            <a:ext cx="149066" cy="418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878711" y="4725829"/>
            <a:ext cx="2462093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Разработка плана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878711" y="5159097"/>
            <a:ext cx="7650123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Составить пошаговый план действий для достижения поставленных целей.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774055" y="5693569"/>
            <a:ext cx="8019336" cy="11430"/>
          </a:xfrm>
          <a:prstGeom prst="roundRect">
            <a:avLst>
              <a:gd name="adj" fmla="val 769030"/>
            </a:avLst>
          </a:prstGeom>
          <a:solidFill>
            <a:srgbClr val="971B55"/>
          </a:solidFill>
          <a:ln/>
        </p:spPr>
      </p:sp>
      <p:sp>
        <p:nvSpPr>
          <p:cNvPr id="18" name="Shape 16"/>
          <p:cNvSpPr/>
          <p:nvPr/>
        </p:nvSpPr>
        <p:spPr>
          <a:xfrm>
            <a:off x="732473" y="5807631"/>
            <a:ext cx="6582728" cy="1521262"/>
          </a:xfrm>
          <a:prstGeom prst="roundRect">
            <a:avLst>
              <a:gd name="adj" fmla="val 577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49285" y="6359009"/>
            <a:ext cx="160258" cy="418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kern="0" spc="-62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4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524393" y="6016823"/>
            <a:ext cx="2982516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Мотивация и дисциплина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524393" y="6450092"/>
            <a:ext cx="6164342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Поддерживать высокую мотивацию и проявлять дисциплину для реализации плана.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56D874-72D1-49F5-8DDD-55775DCA5008}"/>
              </a:ext>
            </a:extLst>
          </p:cNvPr>
          <p:cNvSpPr txBox="1"/>
          <p:nvPr/>
        </p:nvSpPr>
        <p:spPr>
          <a:xfrm>
            <a:off x="169636" y="164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330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67065" y="2784931"/>
            <a:ext cx="7028378" cy="525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b="1" kern="0" spc="-99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Взаимоотношения с окружающими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5197" y="3606760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852380" y="4419481"/>
            <a:ext cx="2101572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Коммуникация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5197" y="4789289"/>
            <a:ext cx="655605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Выстраивать эффективную и уважительную коммуникацию с родными, друзьями, коллегами.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49145" y="3606760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676328" y="4419481"/>
            <a:ext cx="2101572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Сотрудничество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49145" y="4789289"/>
            <a:ext cx="655605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Развивать навыки командной работы, взаимопомощи и сопереживания.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5197" y="5985986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672477" y="6798707"/>
            <a:ext cx="2461379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Конфликтоустойчивость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5197" y="7168515"/>
            <a:ext cx="6556057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Находить компромиссы и конструктивно решать конфликты в отношениях.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49145" y="5985986"/>
            <a:ext cx="6556057" cy="589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kern="0" spc="-139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4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676328" y="6798707"/>
            <a:ext cx="2101572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Забота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49145" y="7168515"/>
            <a:ext cx="655605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Проявлять заботу и внимание к близким, поддерживать их и помогать в трудных ситуациях.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878A5-5E52-4724-BB48-3D8735F5EA8C}"/>
              </a:ext>
            </a:extLst>
          </p:cNvPr>
          <p:cNvSpPr txBox="1"/>
          <p:nvPr/>
        </p:nvSpPr>
        <p:spPr>
          <a:xfrm>
            <a:off x="169636" y="164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511</Words>
  <Application>Microsoft Office PowerPoint</Application>
  <PresentationFormat>Произвольный</PresentationFormat>
  <Paragraphs>82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2024-11-22T13:21:51Z</dcterms:created>
  <dcterms:modified xsi:type="dcterms:W3CDTF">2024-11-22T13:27:15Z</dcterms:modified>
</cp:coreProperties>
</file>