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10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74994"/>
            <a:ext cx="7315200" cy="1830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615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Будьте добрыми и человечными</a:t>
            </a:r>
            <a:endParaRPr lang="en-US" sz="6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78486" y="2174148"/>
            <a:ext cx="7021285" cy="29856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Дорогие друзья, сегодня мы поговорим о том, что значит быть добрым и человечным в современном мире. Доброта - это не просто красивое слово, а ценное качество, которое делает нас лучше, помогает строить гармоничные отношения с окружающими и создает более благоприятную атмосферу в обществе. Давайте вместе исследуем, как проявляется доброта в нашей повседневной жизни, в искусстве и литературе, а также как каждый из нас может применять ее на практике.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445E9-6846-42F1-8346-CDD421E7F2F9}"/>
              </a:ext>
            </a:extLst>
          </p:cNvPr>
          <p:cNvSpPr txBox="1"/>
          <p:nvPr/>
        </p:nvSpPr>
        <p:spPr>
          <a:xfrm>
            <a:off x="7315199" y="5398644"/>
            <a:ext cx="7315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7 классе по теме: "Будьте добрыми и человечными"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6B7FF-D1FD-4EC3-B178-0BEADAADA2B3}"/>
              </a:ext>
            </a:extLst>
          </p:cNvPr>
          <p:cNvSpPr txBox="1"/>
          <p:nvPr/>
        </p:nvSpPr>
        <p:spPr>
          <a:xfrm>
            <a:off x="217729" y="207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69438" y="1662436"/>
            <a:ext cx="1059287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Понятие доброты в современном мире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707958"/>
            <a:ext cx="4196358" cy="3862507"/>
          </a:xfrm>
          <a:prstGeom prst="roundRect">
            <a:avLst>
              <a:gd name="adj" fmla="val 2466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942392"/>
            <a:ext cx="30391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Определение доброты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8224" y="3432810"/>
            <a:ext cx="3727490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Доброта - это способность проявлять отзывчивость, сочувствие и желание помочь другим, даже незнакомым людям. Она выражается в добрых словах, поступках и намерениях, которые улучшают жизнь окружающих.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2707958"/>
            <a:ext cx="4196358" cy="3862507"/>
          </a:xfrm>
          <a:prstGeom prst="roundRect">
            <a:avLst>
              <a:gd name="adj" fmla="val 2466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29423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Важность доброты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51396" y="3432810"/>
            <a:ext cx="3727490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современном мире, полном стресса и конкуренции, доброта становится все более ценным качеством. Она помогает создавать теплую и дружелюбную атмосферу, укрепляет социальные связи и повышает уровень доверия в обществе.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2707958"/>
            <a:ext cx="4196358" cy="3862507"/>
          </a:xfrm>
          <a:prstGeom prst="roundRect">
            <a:avLst>
              <a:gd name="adj" fmla="val 2466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2942392"/>
            <a:ext cx="28877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Проявления доброты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4568" y="3432810"/>
            <a:ext cx="3727490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Доброта может выражаться в самых разных формах: помощь нуждающимся, проявление сочувствия, прощение ошибок, поддержка близких, защита слабых и т.д. Главное, чтобы это исходило от души, а не ради выгоды или похвалы.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E8EA2A-BFA6-46A7-93C2-02773ABFDC0D}"/>
              </a:ext>
            </a:extLst>
          </p:cNvPr>
          <p:cNvSpPr txBox="1"/>
          <p:nvPr/>
        </p:nvSpPr>
        <p:spPr>
          <a:xfrm>
            <a:off x="217729" y="207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43076" y="813316"/>
            <a:ext cx="120936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Проявления доброты в повседневной жизни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27766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52262" y="2362676"/>
            <a:ext cx="19335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2277666"/>
            <a:ext cx="30530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Помощь окружающим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2768084"/>
            <a:ext cx="56709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Это может быть простая помощь в быту, например, подержать дверь, уступить место в транспорте или предложить свою помощь незнакомому человеку. Даже небольшие добрые жесты способны улучшить настроение и день другого человека.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28667" y="227766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587139" y="2362676"/>
            <a:ext cx="19335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165783" y="2277666"/>
            <a:ext cx="34669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Добрые слова и поступки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165783" y="2768084"/>
            <a:ext cx="56709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Комплименты, добрые пожелания, проявление сочувствия - все это делает наше общение с окружающими более теплым и приятным. Важно действовать искренне, а не из желания произвести впечатление.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93790" y="506456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52262" y="5149572"/>
            <a:ext cx="19335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530906" y="50645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Волонтерство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530906" y="5554980"/>
            <a:ext cx="56709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Многие люди находят радость в том, чтобы помогать другим на добровольной основе. Это может быть работа в приюте для животных, помощь пожилым людям или участие в благотворительных акциях.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28667" y="506456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587139" y="5149572"/>
            <a:ext cx="19335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165783" y="50645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Проявление заботы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165783" y="5554980"/>
            <a:ext cx="56709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Будь то забота о больном родственнике, помощь другу, попавшему в трудную ситуацию, или простое предложение "если что-то нужно, обращайся" - все это демонстрирует нашу доброту и готовность поддержать близких.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CAF956-90C3-4D2A-A107-70911B7BD702}"/>
              </a:ext>
            </a:extLst>
          </p:cNvPr>
          <p:cNvSpPr txBox="1"/>
          <p:nvPr/>
        </p:nvSpPr>
        <p:spPr>
          <a:xfrm>
            <a:off x="217729" y="207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02123" y="1300935"/>
            <a:ext cx="92261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Доброта в литературе и искусстве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7270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Литература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308152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Многие писатели и поэты воспевают доброту и сострадание в своих произведениях. Примерами могут служить "Маленький принц" Экзюпери, "Крошка Цахес" Гофмана и стихотворения Пушкина, Лермонтова, Некрасова.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27270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Искусство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3308152"/>
            <a:ext cx="3978116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Художники также не раз обращались к теме доброты, создавая трогательные и вдохновляющие произведения. Примерами могут быть картины Рембрандта "Возвращение блудного сына", Ван Гога "Милосердный самарянин" и скульптура Родена "Мыслитель".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2727008"/>
            <a:ext cx="28867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Воспитательная роль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3308152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Произведения искусства и литературы, посвященные доброте, играют важную воспитательную роль, прививая читателям и зрителям такие ценные качества, как сочувствие, жертвенность и стремление помогать ближним.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64766-48B7-43AC-A336-ACDC1AD51BFF}"/>
              </a:ext>
            </a:extLst>
          </p:cNvPr>
          <p:cNvSpPr txBox="1"/>
          <p:nvPr/>
        </p:nvSpPr>
        <p:spPr>
          <a:xfrm>
            <a:off x="217729" y="207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81488" y="858679"/>
            <a:ext cx="971288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Практическое применение доброты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1907619"/>
            <a:ext cx="30480" cy="5463183"/>
          </a:xfrm>
          <a:prstGeom prst="roundRect">
            <a:avLst>
              <a:gd name="adj" fmla="val 312558"/>
            </a:avLst>
          </a:prstGeom>
          <a:solidFill>
            <a:srgbClr val="313E80"/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240268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313E80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216277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37272" y="2247781"/>
            <a:ext cx="19335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21344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Начни с себя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81488" y="2624852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Будь примером доброты и человечности для окружающих. Развивай в себе такие качества, как терпимость, сострадание и готовность помогать другим.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58622" y="429934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313E80"/>
          </a:solidFill>
          <a:ln/>
        </p:spPr>
      </p:sp>
      <p:sp>
        <p:nvSpPr>
          <p:cNvPr id="10" name="Shape 8"/>
          <p:cNvSpPr/>
          <p:nvPr/>
        </p:nvSpPr>
        <p:spPr>
          <a:xfrm>
            <a:off x="878800" y="40594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37272" y="4144447"/>
            <a:ext cx="19335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81488" y="4031099"/>
            <a:ext cx="32092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Распространяй доброту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81488" y="4521517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Оказывай помощь и поддержку окружающим, даже незнакомым людям. Делай добрые дела, не ожидая ничего взамен. Твои поступки вдохновят других последовать твоему примеру.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58622" y="619601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313E80"/>
          </a:solidFill>
          <a:ln/>
        </p:spPr>
      </p:sp>
      <p:sp>
        <p:nvSpPr>
          <p:cNvPr id="15" name="Shape 13"/>
          <p:cNvSpPr/>
          <p:nvPr/>
        </p:nvSpPr>
        <p:spPr>
          <a:xfrm>
            <a:off x="878800" y="59561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37272" y="6041112"/>
            <a:ext cx="19335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81488" y="5927765"/>
            <a:ext cx="42108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Присоединяйся к инициативам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81488" y="6418183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Участвуй в благотворительных акциях, волонтерских проектах и других инициативах, направленных на помощь нуждающимся. Вместе мы можем сделать больше!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EE0D79-148F-4405-B45A-0ED50B292381}"/>
              </a:ext>
            </a:extLst>
          </p:cNvPr>
          <p:cNvSpPr txBox="1"/>
          <p:nvPr/>
        </p:nvSpPr>
        <p:spPr>
          <a:xfrm>
            <a:off x="217729" y="207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77133"/>
            <a:ext cx="75504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Доброта и социальные сети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26074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Распространяй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3210282"/>
            <a:ext cx="63512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Делись историями о проявлениях доброты в социальных сетях, чтобы вдохновлять других следовать твоему примеру.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1926074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221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Поддерживай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85221" y="3210282"/>
            <a:ext cx="63513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Отмечай, лайкай и комментируй добрые публикации, чтобы показать свое одобрение и поощрить людей быть добрее.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979432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790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Участвуй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93790" y="6263640"/>
            <a:ext cx="63512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Присоединяйся к онлайн-инициативам, направленным на оказание помощи нуждающимся или распространение доброты.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221" y="4979432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85221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Жертвуй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85221" y="6263640"/>
            <a:ext cx="63513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Делай пожертвования на благотворительные цели через социальные платформы, чтобы внести свой вклад в доброе дело.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0594AA-42C8-4458-BDC3-960F8E58E33A}"/>
              </a:ext>
            </a:extLst>
          </p:cNvPr>
          <p:cNvSpPr txBox="1"/>
          <p:nvPr/>
        </p:nvSpPr>
        <p:spPr>
          <a:xfrm>
            <a:off x="217729" y="207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00459" y="731757"/>
            <a:ext cx="4429482" cy="553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45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От слов к действию</a:t>
            </a:r>
            <a:endParaRPr lang="en-US" sz="3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8" y="1306592"/>
            <a:ext cx="885825" cy="141743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771650" y="1483757"/>
            <a:ext cx="2214682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1. Осознай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771650" y="1866781"/>
            <a:ext cx="12238673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Задумайся о важности доброты и человечности в своей жизни и жизни окружающих.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8" y="2724031"/>
            <a:ext cx="885825" cy="141743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771650" y="2901196"/>
            <a:ext cx="2214682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2. Вдохновись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771650" y="3284220"/>
            <a:ext cx="12238673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Изучай примеры доброты в литературе, искусстве и жизни других людей.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78" y="4141470"/>
            <a:ext cx="885825" cy="141743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771650" y="4318635"/>
            <a:ext cx="2214682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3. Действуй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771650" y="4701659"/>
            <a:ext cx="12238673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Применяй доброту в своих повседневных поступках и начинаниях.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78" y="5558909"/>
            <a:ext cx="885825" cy="141743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771650" y="5736074"/>
            <a:ext cx="2214682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4. Распространяй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771650" y="6119098"/>
            <a:ext cx="12238673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Делись своими добрыми делами, чтобы вдохновлять и мотивировать других.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620078" y="7175659"/>
            <a:ext cx="13390245" cy="566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Дорогие друзья, давайте вместе сделаем этот мир немного добрее! Каждый из нас может внести свой вклад, проявляя сострадание, поддержку и желание помогать окружающим. Пусть наши добрые дела, большие и малые, станут источником вдохновения для всех.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C4231C-655A-49EA-A841-5520ED9B6236}"/>
              </a:ext>
            </a:extLst>
          </p:cNvPr>
          <p:cNvSpPr txBox="1"/>
          <p:nvPr/>
        </p:nvSpPr>
        <p:spPr>
          <a:xfrm>
            <a:off x="217729" y="207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783</Words>
  <Application>Microsoft Office PowerPoint</Application>
  <PresentationFormat>Произвольный</PresentationFormat>
  <Paragraphs>75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2024-11-05T14:45:25Z</dcterms:created>
  <dcterms:modified xsi:type="dcterms:W3CDTF">2024-11-05T14:50:54Z</dcterms:modified>
</cp:coreProperties>
</file>