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31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45259"/>
            <a:ext cx="7315200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6150" dirty="0">
                <a:solidFill>
                  <a:srgbClr val="FFFFF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Жгутиконосцы и инфузории</a:t>
            </a:r>
            <a:endParaRPr lang="en-US" sz="6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56714" y="2091487"/>
            <a:ext cx="7043057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Сегодня мы отправимся в удивительный мир одноклеточных организмов, которые населяют нашу планету. Мы познакомимся с двумя важными группами простейших: жгутиконосцами и инфузориями. Эти микроскопические существа играют важную роль в экосистемах и представляют собой интересный объект изучения для биологов.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11B57-111A-469B-A7F8-D7B58F945221}"/>
              </a:ext>
            </a:extLst>
          </p:cNvPr>
          <p:cNvSpPr txBox="1"/>
          <p:nvPr/>
        </p:nvSpPr>
        <p:spPr>
          <a:xfrm>
            <a:off x="7315200" y="5072971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«Жгутиконосцы и инфузории»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EDDF2-B7CB-4F66-8415-F96942B27414}"/>
              </a:ext>
            </a:extLst>
          </p:cNvPr>
          <p:cNvSpPr txBox="1"/>
          <p:nvPr/>
        </p:nvSpPr>
        <p:spPr>
          <a:xfrm>
            <a:off x="174527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15706" y="778533"/>
            <a:ext cx="9998988" cy="667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Жгутиконосцы: общая характеристика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48070" y="1988344"/>
            <a:ext cx="480893" cy="480893"/>
          </a:xfrm>
          <a:prstGeom prst="roundRect">
            <a:avLst>
              <a:gd name="adj" fmla="val 1867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14995" y="2068473"/>
            <a:ext cx="147042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1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42680" y="1988344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Строение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42680" y="2450544"/>
            <a:ext cx="3541038" cy="2735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Жгутиконосцы - это одноклеточные организмы, которые обладают одним или несколькими жгутиками. Жгутики - это тонкие выросты цитоплазмы, которые обеспечивают движение организма.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197435" y="1988344"/>
            <a:ext cx="480893" cy="480893"/>
          </a:xfrm>
          <a:prstGeom prst="roundRect">
            <a:avLst>
              <a:gd name="adj" fmla="val 1867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40668" y="2068473"/>
            <a:ext cx="194310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892046" y="1988344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Питание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92046" y="2450544"/>
            <a:ext cx="3541038" cy="3419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Жгутиконосцы могут быть как автотрофными, так и гетеротрофными. Автотрофные жгутиконосцы (например, эвглена зеленая) содержат хлорофилл и осуществляют фотосинтез. Гетеротрофные жгутиконосцы питаются бактериями, детритом или органическими остатками.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6801" y="1988344"/>
            <a:ext cx="480893" cy="480893"/>
          </a:xfrm>
          <a:prstGeom prst="roundRect">
            <a:avLst>
              <a:gd name="adj" fmla="val 1867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98725" y="2068473"/>
            <a:ext cx="176927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3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41412" y="1988344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Размножение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41412" y="2450544"/>
            <a:ext cx="3541038" cy="1025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Жгутиконосцы размножаются бесполым путем - делением клетки пополам.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8070" y="6324124"/>
            <a:ext cx="480893" cy="480893"/>
          </a:xfrm>
          <a:prstGeom prst="roundRect">
            <a:avLst>
              <a:gd name="adj" fmla="val 1867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90468" y="6404253"/>
            <a:ext cx="196096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4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442680" y="6324124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Среда обитания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442680" y="6786324"/>
            <a:ext cx="12439650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Жгутиконосцы встречаются в самых разнообразных средах: пресных и соленых водах, почве, органических субстратах. Некоторые виды могут паразитировать в организме животных и человека.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7E7D51-FB1C-432E-8622-F2A9BBBDAE16}"/>
              </a:ext>
            </a:extLst>
          </p:cNvPr>
          <p:cNvSpPr txBox="1"/>
          <p:nvPr/>
        </p:nvSpPr>
        <p:spPr>
          <a:xfrm>
            <a:off x="174527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9134" y="119884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Эвглена зеленая как представитель жгутиконосцев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2627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Строение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843933"/>
            <a:ext cx="3978116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Эвглена зеленая имеет веретенообразную форму. На переднем конце тела находится жгутик, с помощью которого она передвигается. В цитоплазме эвглены содержится хлорофилл, что делает ее способной к фотосинтезу.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2627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Питание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3843933"/>
            <a:ext cx="3978116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Эвглена зеленая - это типичный пример миксотрофного организма. Она может питаться как автотрофно, так и гетеротрофно. При наличии света она осуществляет фотосинтез, а в темноте она питается органическими веществами.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2627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Значение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3843933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Эвглена зеленая играет важную роль в круговороте веществ в природе. Она участвует в фотосинтезе, выделяя кислород. Эвглена также является важным источником пищи для других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51F7E-91B9-4396-850C-08E6D6371340}"/>
              </a:ext>
            </a:extLst>
          </p:cNvPr>
          <p:cNvSpPr txBox="1"/>
          <p:nvPr/>
        </p:nvSpPr>
        <p:spPr>
          <a:xfrm>
            <a:off x="174527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47859" y="629841"/>
            <a:ext cx="7934682" cy="681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250" dirty="0">
                <a:solidFill>
                  <a:srgbClr val="FFFFF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Колониальные жгутиконосцы</a:t>
            </a:r>
            <a:endParaRPr lang="en-US" sz="4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9" y="1717715"/>
            <a:ext cx="6388179" cy="39481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63429" y="5938480"/>
            <a:ext cx="2726769" cy="3407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Вольвокс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63429" y="6410087"/>
            <a:ext cx="6388179" cy="1395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Вольвокс - это колониальный жгутиконосец, который образует шаровидные колонии. Каждая колония состоит из сотен или тысяч клеток, объединенных в единый организм.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792" y="1717715"/>
            <a:ext cx="6388179" cy="394811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78792" y="5938480"/>
            <a:ext cx="2726769" cy="3407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Пандорина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78792" y="6410087"/>
            <a:ext cx="6388179" cy="10469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Пандорина - это другой колониальный жгутиконосец. Ее колонии имеют грушевидную форму и состоят из 16-32 клеток.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F43E8F-A092-4FC0-B8DC-09758950143C}"/>
              </a:ext>
            </a:extLst>
          </p:cNvPr>
          <p:cNvSpPr txBox="1"/>
          <p:nvPr/>
        </p:nvSpPr>
        <p:spPr>
          <a:xfrm>
            <a:off x="174527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77" y="1654135"/>
            <a:ext cx="6923127" cy="492121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864197" y="555427"/>
            <a:ext cx="6217206" cy="980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3050" dirty="0">
                <a:solidFill>
                  <a:srgbClr val="FFFFF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Инфузории: общая характеристика</a:t>
            </a:r>
            <a:endParaRPr lang="en-US" sz="3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1"/>
          <p:cNvSpPr/>
          <p:nvPr/>
        </p:nvSpPr>
        <p:spPr>
          <a:xfrm>
            <a:off x="7864197" y="1771055"/>
            <a:ext cx="6217206" cy="1671876"/>
          </a:xfrm>
          <a:prstGeom prst="roundRect">
            <a:avLst>
              <a:gd name="adj" fmla="val 3941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8028623" y="1935480"/>
            <a:ext cx="1960721" cy="2450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5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Строение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8028623" y="2274570"/>
            <a:ext cx="5888355" cy="1003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Инфузории - это одноклеточные организмы, которые характеризуются наличием ресничек, которые покрывают их тело. Реснички обеспечивают движение инфузорий. Инфузории также имеют более сложное строение по сравнению с жгутиконосцами, включая ядро и цитоплазму.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7864197" y="3599736"/>
            <a:ext cx="6217206" cy="1169908"/>
          </a:xfrm>
          <a:prstGeom prst="roundRect">
            <a:avLst>
              <a:gd name="adj" fmla="val 563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028623" y="3764161"/>
            <a:ext cx="1960721" cy="2450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5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Питание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8028623" y="4103251"/>
            <a:ext cx="5888355" cy="501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Инфузории - гетеротрофные организмы. Они питаются бактериями, водорослями и другими мелкими организмами.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7864197" y="4926449"/>
            <a:ext cx="6217206" cy="1169908"/>
          </a:xfrm>
          <a:prstGeom prst="roundRect">
            <a:avLst>
              <a:gd name="adj" fmla="val 563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8028623" y="5090874"/>
            <a:ext cx="1960721" cy="2450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5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Размножение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8028623" y="5429964"/>
            <a:ext cx="5888355" cy="501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Инфузории размножаются бесполым путем делением клетки пополам, а также половым путем.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7864197" y="6253163"/>
            <a:ext cx="6217206" cy="1420892"/>
          </a:xfrm>
          <a:prstGeom prst="roundRect">
            <a:avLst>
              <a:gd name="adj" fmla="val 4637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8028623" y="6417588"/>
            <a:ext cx="1960721" cy="2450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5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Среда обитания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8028623" y="6756678"/>
            <a:ext cx="5888355" cy="752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Инфузории обитают в пресных и соленых водах, почве, органических субстратах. Некоторые виды инфузорий могут паразитировать в организме животных и человека.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10C6FF-2BE9-4D4E-9C10-67BFB32E2EC1}"/>
              </a:ext>
            </a:extLst>
          </p:cNvPr>
          <p:cNvSpPr txBox="1"/>
          <p:nvPr/>
        </p:nvSpPr>
        <p:spPr>
          <a:xfrm>
            <a:off x="174527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99854" y="1588531"/>
            <a:ext cx="743069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Представители инфузорий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605207"/>
            <a:ext cx="13042821" cy="4068128"/>
          </a:xfrm>
          <a:prstGeom prst="roundRect">
            <a:avLst>
              <a:gd name="adj" fmla="val 234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612827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8224" y="2756535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Название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45824" y="2756535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Особенности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801410" y="3263146"/>
            <a:ext cx="130275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028224" y="3406854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Инфузория-туфелька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5824" y="3406854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Имеет овальную форму, напоминающую туфлю. Имеет два ядра: макронуклеус и микронуклеус.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801410" y="4276368"/>
            <a:ext cx="13027581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28224" y="4420076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Инфузория-трубач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45824" y="4420076"/>
            <a:ext cx="605635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Характеризуется вытянутой формой тела. На переднем конце тела находится ротовая воронка, окруженная ресничками.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01410" y="5652492"/>
            <a:ext cx="130275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028224" y="5796201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Стилонихия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45824" y="5796201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Обитает в пресных водах. Имеет удлиненную форму тела и многочисленные реснички.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A16564-051B-478E-93DA-6ECDDC7C8BD1}"/>
              </a:ext>
            </a:extLst>
          </p:cNvPr>
          <p:cNvSpPr txBox="1"/>
          <p:nvPr/>
        </p:nvSpPr>
        <p:spPr>
          <a:xfrm>
            <a:off x="174527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9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9848" y="673596"/>
            <a:ext cx="7784306" cy="1213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75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Значение простейших в природе и жизни человека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47" y="2039422"/>
            <a:ext cx="971193" cy="23625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42386" y="2233613"/>
            <a:ext cx="2428042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В природе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942386" y="2653427"/>
            <a:ext cx="6521768" cy="1554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Простейшие, в том числе жгутиконосцы и инфузории, являются важным звеном в пищевых цепях. Они потребляют бактерий, водоросли и органические остатки, играя роль санитаров водоемов. Некоторые жгутиконосцы, как мы уже говорили, участвуют в фотосинтезе.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47" y="4401979"/>
            <a:ext cx="971193" cy="17408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42386" y="4596170"/>
            <a:ext cx="2428042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В жизни человека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942386" y="5015984"/>
            <a:ext cx="6521768" cy="932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Простейшие используются в биотехнологии, например, для очистки сточных вод. Некоторые виды инфузорий являются индикаторами качества воды.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47" y="6142792"/>
            <a:ext cx="971193" cy="155400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42386" y="6336983"/>
            <a:ext cx="2428042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EBECEF"/>
                </a:solidFill>
                <a:latin typeface="Arial" panose="020B0604020202020204" pitchFamily="34" charset="0"/>
                <a:ea typeface="Fraunces Medium" pitchFamily="34" charset="-122"/>
                <a:cs typeface="Arial" panose="020B0604020202020204" pitchFamily="34" charset="0"/>
              </a:rPr>
              <a:t>В медицине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942386" y="6756797"/>
            <a:ext cx="6521768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Но простейшие могут быть и опасны для человека. Некоторые виды могут вызывать различные заболевания.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97FD4-387E-43E7-900E-3CB90A5C75B6}"/>
              </a:ext>
            </a:extLst>
          </p:cNvPr>
          <p:cNvSpPr txBox="1"/>
          <p:nvPr/>
        </p:nvSpPr>
        <p:spPr>
          <a:xfrm>
            <a:off x="174527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602</Words>
  <Application>Microsoft Office PowerPoint</Application>
  <PresentationFormat>Произвольный</PresentationFormat>
  <Paragraphs>69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2024-10-17T15:23:10Z</dcterms:created>
  <dcterms:modified xsi:type="dcterms:W3CDTF">2024-10-17T15:28:37Z</dcterms:modified>
</cp:coreProperties>
</file>