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0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272381"/>
            <a:ext cx="7315200" cy="17523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950"/>
              </a:lnSpc>
              <a:buNone/>
            </a:pPr>
            <a:r>
              <a:rPr lang="en-US" sz="40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Увеличительные приборы для исследований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56714" y="2109702"/>
            <a:ext cx="7032172" cy="2799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мире вокруг нас существует множество интересных объектов, которые мы можем рассмотреть только с помощью специальных приборов. Эти приборы называются увеличительными, потому что они позволяют нам увидеть предметы в увеличенном виде, делая их более доступными для изучения. В этой презентации мы познакомимся с двумя основными типами увеличительных приборов: лупой и микроскопом.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8F8D0-7604-4D10-AB3E-F950A0A509F6}"/>
              </a:ext>
            </a:extLst>
          </p:cNvPr>
          <p:cNvSpPr txBox="1"/>
          <p:nvPr/>
        </p:nvSpPr>
        <p:spPr>
          <a:xfrm>
            <a:off x="7315200" y="5153089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"Увеличительные приборы для исследований"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AC248-223E-44B8-8FD2-8666526D5D7E}"/>
              </a:ext>
            </a:extLst>
          </p:cNvPr>
          <p:cNvSpPr txBox="1"/>
          <p:nvPr/>
        </p:nvSpPr>
        <p:spPr>
          <a:xfrm>
            <a:off x="119753" y="1632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5102" y="825341"/>
            <a:ext cx="12111395" cy="684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История создания увеличительных приборов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49191" y="1859637"/>
            <a:ext cx="30480" cy="5544622"/>
          </a:xfrm>
          <a:prstGeom prst="roundRect">
            <a:avLst>
              <a:gd name="adj" fmla="val 114622"/>
            </a:avLst>
          </a:prstGeom>
          <a:solidFill>
            <a:srgbClr val="D9CDBA"/>
          </a:solidFill>
          <a:ln/>
        </p:spPr>
      </p:sp>
      <p:sp>
        <p:nvSpPr>
          <p:cNvPr id="4" name="Shape 2"/>
          <p:cNvSpPr/>
          <p:nvPr/>
        </p:nvSpPr>
        <p:spPr>
          <a:xfrm>
            <a:off x="1395948" y="2368272"/>
            <a:ext cx="815102" cy="30480"/>
          </a:xfrm>
          <a:prstGeom prst="roundRect">
            <a:avLst>
              <a:gd name="adj" fmla="val 114622"/>
            </a:avLst>
          </a:prstGeom>
          <a:solidFill>
            <a:srgbClr val="D9CDBA"/>
          </a:solidFill>
          <a:ln/>
        </p:spPr>
      </p:sp>
      <p:sp>
        <p:nvSpPr>
          <p:cNvPr id="5" name="Shape 3"/>
          <p:cNvSpPr/>
          <p:nvPr/>
        </p:nvSpPr>
        <p:spPr>
          <a:xfrm>
            <a:off x="902434" y="2121575"/>
            <a:ext cx="523994" cy="523994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6" name="Text 4"/>
          <p:cNvSpPr/>
          <p:nvPr/>
        </p:nvSpPr>
        <p:spPr>
          <a:xfrm>
            <a:off x="1104483" y="2219087"/>
            <a:ext cx="119777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445425" y="2092523"/>
            <a:ext cx="2740104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Древние времена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445425" y="2574608"/>
            <a:ext cx="11369873" cy="7450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Считается, что первые увеличительные устройства были использованы еще в древнем Египте, где археологи обнаружили линзы из прозрачного хрусталя.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95948" y="4294108"/>
            <a:ext cx="815102" cy="30480"/>
          </a:xfrm>
          <a:prstGeom prst="roundRect">
            <a:avLst>
              <a:gd name="adj" fmla="val 114622"/>
            </a:avLst>
          </a:prstGeom>
          <a:solidFill>
            <a:srgbClr val="D9CDBA"/>
          </a:solidFill>
          <a:ln/>
        </p:spPr>
      </p:sp>
      <p:sp>
        <p:nvSpPr>
          <p:cNvPr id="10" name="Shape 8"/>
          <p:cNvSpPr/>
          <p:nvPr/>
        </p:nvSpPr>
        <p:spPr>
          <a:xfrm>
            <a:off x="902434" y="4047411"/>
            <a:ext cx="523994" cy="523994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1" name="Text 9"/>
          <p:cNvSpPr/>
          <p:nvPr/>
        </p:nvSpPr>
        <p:spPr>
          <a:xfrm>
            <a:off x="1076146" y="4144923"/>
            <a:ext cx="176570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445425" y="4018359"/>
            <a:ext cx="2740104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Средние века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445425" y="4500443"/>
            <a:ext cx="11369873" cy="7450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средние века, в 13 веке, английский монах Роджер Бэкон описал использование линз для увеличения объектов. Он также разработал первые очки, что стало важным шагом в развитии увеличительных приборов.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95948" y="6219944"/>
            <a:ext cx="815102" cy="30480"/>
          </a:xfrm>
          <a:prstGeom prst="roundRect">
            <a:avLst>
              <a:gd name="adj" fmla="val 114622"/>
            </a:avLst>
          </a:prstGeom>
          <a:solidFill>
            <a:srgbClr val="D9CDBA"/>
          </a:solidFill>
          <a:ln/>
        </p:spPr>
      </p:sp>
      <p:sp>
        <p:nvSpPr>
          <p:cNvPr id="15" name="Shape 13"/>
          <p:cNvSpPr/>
          <p:nvPr/>
        </p:nvSpPr>
        <p:spPr>
          <a:xfrm>
            <a:off x="902434" y="5973247"/>
            <a:ext cx="523994" cy="523994"/>
          </a:xfrm>
          <a:prstGeom prst="roundRect">
            <a:avLst>
              <a:gd name="adj" fmla="val 6667"/>
            </a:avLst>
          </a:prstGeom>
          <a:solidFill>
            <a:srgbClr val="F3E7D4"/>
          </a:solidFill>
          <a:ln/>
        </p:spPr>
      </p:sp>
      <p:sp>
        <p:nvSpPr>
          <p:cNvPr id="16" name="Text 14"/>
          <p:cNvSpPr/>
          <p:nvPr/>
        </p:nvSpPr>
        <p:spPr>
          <a:xfrm>
            <a:off x="1072813" y="6070759"/>
            <a:ext cx="183118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445425" y="5944195"/>
            <a:ext cx="2740104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XVII век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445425" y="6426279"/>
            <a:ext cx="11369873" cy="7450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17 веке Голландский оптик Антони ван Левенгук, известный своими экспериментами с линзами, создал первый микроскоп, позволивший увидеть микроорганизмы, невидимые невооруженным глазом.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84AFF-B6B5-4504-AA69-F7486BA85244}"/>
              </a:ext>
            </a:extLst>
          </p:cNvPr>
          <p:cNvSpPr txBox="1"/>
          <p:nvPr/>
        </p:nvSpPr>
        <p:spPr>
          <a:xfrm>
            <a:off x="119753" y="1632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38601"/>
            <a:ext cx="876800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Лупа: устройство и применение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3201591"/>
            <a:ext cx="4158734" cy="2889290"/>
          </a:xfrm>
          <a:prstGeom prst="roundRect">
            <a:avLst>
              <a:gd name="adj" fmla="val 1243"/>
            </a:avLst>
          </a:prstGeom>
          <a:solidFill>
            <a:srgbClr val="F3E7D4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34409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Устройство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77039" y="3936444"/>
            <a:ext cx="368010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Лупа представляет собой выпуклую линзу, которая собирает световые лучи и увеличивает изображение предмета.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3201591"/>
            <a:ext cx="4158734" cy="2889290"/>
          </a:xfrm>
          <a:prstGeom prst="roundRect">
            <a:avLst>
              <a:gd name="adj" fmla="val 1243"/>
            </a:avLst>
          </a:prstGeom>
          <a:solidFill>
            <a:srgbClr val="F3E7D4"/>
          </a:solidFill>
          <a:ln/>
        </p:spPr>
      </p:sp>
      <p:sp>
        <p:nvSpPr>
          <p:cNvPr id="7" name="Text 5"/>
          <p:cNvSpPr/>
          <p:nvPr/>
        </p:nvSpPr>
        <p:spPr>
          <a:xfrm>
            <a:off x="5475089" y="34409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Применение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75089" y="3936444"/>
            <a:ext cx="368010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Лупы используются для рассмотрения мелких деталей предметов: насекомых, монет, растений, текстов.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3201591"/>
            <a:ext cx="4158734" cy="2889290"/>
          </a:xfrm>
          <a:prstGeom prst="roundRect">
            <a:avLst>
              <a:gd name="adj" fmla="val 1243"/>
            </a:avLst>
          </a:prstGeom>
          <a:solidFill>
            <a:srgbClr val="F3E7D4"/>
          </a:solidFill>
          <a:ln/>
        </p:spPr>
      </p:sp>
      <p:sp>
        <p:nvSpPr>
          <p:cNvPr id="10" name="Text 8"/>
          <p:cNvSpPr/>
          <p:nvPr/>
        </p:nvSpPr>
        <p:spPr>
          <a:xfrm>
            <a:off x="9873139" y="34409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Виды луп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3139" y="3936444"/>
            <a:ext cx="368010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Существуют разные виды луп, отличающиеся размерами, формой и увеличением. Например, есть карманные лупы, ручные лупы и лупы с подсветкой.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DDCE3-0AA3-4528-872F-1F634156D7BF}"/>
              </a:ext>
            </a:extLst>
          </p:cNvPr>
          <p:cNvSpPr txBox="1"/>
          <p:nvPr/>
        </p:nvSpPr>
        <p:spPr>
          <a:xfrm>
            <a:off x="119753" y="1632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02763"/>
            <a:ext cx="1164574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Микроскоп: основные части и их функции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4050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Окуляр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996333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 линза, через которую мы смотрим на предмет. Окуляр увеличивает изображение, созданное объективом.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57813" y="34050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Объектив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57813" y="3996333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 линза, которая располагается близко к предмету. Она создает увеличенное изображение предмета, которое затем передается в окуляр.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7901" y="34050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Предметный столик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7901" y="3996333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Площадка, на которую кладется предмет для исследования. На предметном столике есть отверстие, через которое проходит свет от зеркала или лампы.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E08FC-41EC-4763-AE24-3D2C5322A9AD}"/>
              </a:ext>
            </a:extLst>
          </p:cNvPr>
          <p:cNvSpPr txBox="1"/>
          <p:nvPr/>
        </p:nvSpPr>
        <p:spPr>
          <a:xfrm>
            <a:off x="119753" y="1632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58265"/>
            <a:ext cx="878490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Правила работы с микроскопом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690455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4" name="Text 2"/>
          <p:cNvSpPr/>
          <p:nvPr/>
        </p:nvSpPr>
        <p:spPr>
          <a:xfrm>
            <a:off x="1045369" y="2790706"/>
            <a:ext cx="12311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615559" y="26904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Правило 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615559" y="3185993"/>
            <a:ext cx="3380899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Микроскоп - это хрупкий прибор, с ним нужно обращаться осторожно, чтобы не повредить его.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35773" y="2690455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8" name="Text 6"/>
          <p:cNvSpPr/>
          <p:nvPr/>
        </p:nvSpPr>
        <p:spPr>
          <a:xfrm>
            <a:off x="5414248" y="2790706"/>
            <a:ext cx="18157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13609" y="26904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Правило 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13609" y="3185993"/>
            <a:ext cx="3380899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Перед использованием микроскопа необходимо подготовить рабочее место. Освещение должно быть достаточным, но не слишком ярким.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33823" y="2690455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2" name="Text 10"/>
          <p:cNvSpPr/>
          <p:nvPr/>
        </p:nvSpPr>
        <p:spPr>
          <a:xfrm>
            <a:off x="9808964" y="2790706"/>
            <a:ext cx="188238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411658" y="26904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Правило 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411658" y="3185993"/>
            <a:ext cx="3380899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 использовании микроскопа следите за тем, чтобы не испачкать объектив и окуляр. Для этого используйте специальную салфетку.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37724" y="5992654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6" name="Text 14"/>
          <p:cNvSpPr/>
          <p:nvPr/>
        </p:nvSpPr>
        <p:spPr>
          <a:xfrm>
            <a:off x="1015365" y="6092904"/>
            <a:ext cx="183237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615559" y="599265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Правило 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615559" y="6488192"/>
            <a:ext cx="121771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После окончания работы с микроскопом аккуратно убирайте его в футляр.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CB9D4C-1737-4A34-B4B1-3625FDB05FF6}"/>
              </a:ext>
            </a:extLst>
          </p:cNvPr>
          <p:cNvSpPr txBox="1"/>
          <p:nvPr/>
        </p:nvSpPr>
        <p:spPr>
          <a:xfrm>
            <a:off x="119753" y="1632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87116"/>
            <a:ext cx="1052953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Определение увеличения микроскопа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750106"/>
            <a:ext cx="12954952" cy="3140035"/>
          </a:xfrm>
          <a:prstGeom prst="roundRect">
            <a:avLst>
              <a:gd name="adj" fmla="val 114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5344" y="2757726"/>
            <a:ext cx="12939713" cy="10684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84659" y="2908935"/>
            <a:ext cx="210550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Объектив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676412" y="2908935"/>
            <a:ext cx="210169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Увеличение объектива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264354" y="2908935"/>
            <a:ext cx="210169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Окуляр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852297" y="2908935"/>
            <a:ext cx="210169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Увеличение окуляра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1440239" y="2908935"/>
            <a:ext cx="235243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Общее увеличение микроскопа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845344" y="3826193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84659" y="3977402"/>
            <a:ext cx="210550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4x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676412" y="3977402"/>
            <a:ext cx="210169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4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264354" y="3977402"/>
            <a:ext cx="210169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10x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852297" y="3977402"/>
            <a:ext cx="210169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10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1440239" y="3977402"/>
            <a:ext cx="210550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40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45344" y="4511635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84659" y="4662845"/>
            <a:ext cx="210550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10x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676412" y="4662845"/>
            <a:ext cx="210169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10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264354" y="4662845"/>
            <a:ext cx="210169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10x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852297" y="4662845"/>
            <a:ext cx="210169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10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1440239" y="4662845"/>
            <a:ext cx="210550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100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845344" y="5197078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1084659" y="5348287"/>
            <a:ext cx="210550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40x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3676412" y="5348287"/>
            <a:ext cx="210169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40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6264354" y="5348287"/>
            <a:ext cx="210169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10x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8852297" y="5348287"/>
            <a:ext cx="210169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10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1440239" y="5348287"/>
            <a:ext cx="210550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400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837724" y="6159341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Общее увеличение микроскопа определяется путем умножения увеличения объектива на увеличение окуляра.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1CDFD4-367C-4F59-8DC4-97C26BDA5D47}"/>
              </a:ext>
            </a:extLst>
          </p:cNvPr>
          <p:cNvSpPr txBox="1"/>
          <p:nvPr/>
        </p:nvSpPr>
        <p:spPr>
          <a:xfrm>
            <a:off x="119753" y="1632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7218" y="503753"/>
            <a:ext cx="6120765" cy="1505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Практическая работа: изучение микропрепаратов с помощью микроскопа</a:t>
            </a:r>
            <a:endParaRPr lang="en-US"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8" y="2265164"/>
            <a:ext cx="853202" cy="136517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06285" y="2435781"/>
            <a:ext cx="200763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Шаг 1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706285" y="2788920"/>
            <a:ext cx="5011698" cy="545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Подготовьте микроскоп и микропрепарат. Положите микропрепарат на предметный столик.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18" y="3630335"/>
            <a:ext cx="853202" cy="136517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06285" y="3800951"/>
            <a:ext cx="200763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Шаг 2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706285" y="4154091"/>
            <a:ext cx="5011698" cy="545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Настройте освещение. Используйте зеркало или лампу, чтобы направить свет на микропрепарат.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18" y="4995505"/>
            <a:ext cx="853202" cy="136517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06285" y="5166122"/>
            <a:ext cx="200763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Шаг 3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706285" y="5519261"/>
            <a:ext cx="5011698" cy="545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Посмотрите в окуляр и сфокусируйте изображение. Поворачивая ручку фокусировки, добейтесь четкого изображения.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18" y="6360676"/>
            <a:ext cx="853202" cy="136517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06285" y="6531293"/>
            <a:ext cx="200763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Шаг 4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706285" y="6884432"/>
            <a:ext cx="5011698" cy="545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Изучите микропрепарат, обращая внимание на детали. Зарисуйте то, что вы видите.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0B5B04-1BBF-4CAB-97E8-4B412B10E09B}"/>
              </a:ext>
            </a:extLst>
          </p:cNvPr>
          <p:cNvSpPr txBox="1"/>
          <p:nvPr/>
        </p:nvSpPr>
        <p:spPr>
          <a:xfrm>
            <a:off x="119753" y="1632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545</Words>
  <Application>Microsoft Office PowerPoint</Application>
  <PresentationFormat>Произвольный</PresentationFormat>
  <Paragraphs>87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2024-10-14T15:27:23Z</dcterms:created>
  <dcterms:modified xsi:type="dcterms:W3CDTF">2024-10-14T15:33:08Z</dcterms:modified>
</cp:coreProperties>
</file>