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6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30303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2020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9745"/>
            <a:ext cx="7315200" cy="18734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7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Россия комфортная: транспорт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250371" y="2014399"/>
            <a:ext cx="6760029" cy="15234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4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Добро пожаловать на профориентационный урок "Россия - мои горизонты"! Сегодня мы изучим важную отрасль российской экономики: транспорт. Узнаем о роли комфортной транспортной среды в развитии страны, рассмотрим перспективы этой сферы и обсудим возможности для будущей карьеры.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18213-0614-4792-825E-0CA320E6F09B}"/>
              </a:ext>
            </a:extLst>
          </p:cNvPr>
          <p:cNvSpPr txBox="1"/>
          <p:nvPr/>
        </p:nvSpPr>
        <p:spPr>
          <a:xfrm>
            <a:off x="0" y="4360683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профориентационного урока по теме: «Тема 11. Россия комфортная: транспорт - профориентационный урок "Россия – мои горизонты" — четверг, 21.11.2024 (21 ноября 2024 года)» 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EB0A1-B319-4400-847E-335AE8D3054B}"/>
              </a:ext>
            </a:extLst>
          </p:cNvPr>
          <p:cNvSpPr txBox="1"/>
          <p:nvPr/>
        </p:nvSpPr>
        <p:spPr>
          <a:xfrm>
            <a:off x="12779825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8188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Роль комфортной транспортной среды в экономике России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722721"/>
            <a:ext cx="28880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Экономический рост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3303865"/>
            <a:ext cx="3978116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Развитая транспортная инфраструктура - это ключ к экономическому росту. Она обеспечивает бесперебойную доставку товаров, услуг и людей, что способствует развитию торговли, туризма и других отраслей экономики.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2722721"/>
            <a:ext cx="37128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Социальное благополучие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3303865"/>
            <a:ext cx="3978116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Комфортный транспорт делает жизнь людей проще и удобнее. Он позволяет людям быстро и легко перемещаться по стране, посещать родных и друзей, а также получать доступ к образованию и медицинским услугам.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2722721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Экологическая устойчивость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3658195"/>
            <a:ext cx="3978116" cy="3629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Современный транспорт - это не только комфорт, но и экологичность. Инвестиции в экологически чистые виды транспорта, такие как электромобили и высокоскоростные поезда, способствуют сокращению выбросов вредных веществ в атмосферу.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EF811-796C-40F2-A6CE-D139CC03E44B}"/>
              </a:ext>
            </a:extLst>
          </p:cNvPr>
          <p:cNvSpPr txBox="1"/>
          <p:nvPr/>
        </p:nvSpPr>
        <p:spPr>
          <a:xfrm>
            <a:off x="12779825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9616"/>
            <a:ext cx="105371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Знакомство с транспортной отраслью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204370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83694" y="2128718"/>
            <a:ext cx="13037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530906" y="20437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Виды транспорта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530906" y="2534126"/>
            <a:ext cx="345924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России широко представлены все виды транспорта: железнодорожный, автомобильный, воздушный, водный и трубопроводный. Каждый из них имеет свои особенности и преимущества.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5216962" y="204370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368171" y="2128718"/>
            <a:ext cx="207883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5954078" y="20437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Инфраструктура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954078" y="2534126"/>
            <a:ext cx="3459242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Транспортная инфраструктура включает в себя дороги, железные дороги, аэропорты, порты, трубопроводы и другие объекты, необходимые для перемещения людей и грузов.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640133" y="204370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92533" y="2128718"/>
            <a:ext cx="20550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0377249" y="2043708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Профессии в транспортной отрасли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377249" y="2888456"/>
            <a:ext cx="345924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транспортной отрасли работают люди различных профессий: машинисты, водители, стюардессы, диспетчеры, инженеры, менеджеры, экономисты и многие другие.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93790" y="591073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030303"/>
          </a:solidFill>
          <a:ln w="22860">
            <a:solidFill>
              <a:srgbClr val="FC833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39165" y="5995749"/>
            <a:ext cx="219432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530906" y="5910739"/>
            <a:ext cx="408801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Важность профессионализма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530906" y="6401157"/>
            <a:ext cx="1230570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Профессионализм в транспортной отрасли имеет ключевое значение для безопасности, эффективности и комфорта пассажиров и грузов. Каждый специалист играет важную роль в бесперебойном функционировании транспортной системы.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69FE6D8-3AE3-41E2-A5D0-3639A9A4A98E}"/>
              </a:ext>
            </a:extLst>
          </p:cNvPr>
          <p:cNvSpPr txBox="1"/>
          <p:nvPr/>
        </p:nvSpPr>
        <p:spPr>
          <a:xfrm>
            <a:off x="12779825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7934" y="485537"/>
            <a:ext cx="9982081" cy="5516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Перспективы развития транспортной отрасли</a:t>
            </a:r>
            <a:endParaRPr lang="en-US" sz="3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71299" y="1390174"/>
            <a:ext cx="22860" cy="6355794"/>
          </a:xfrm>
          <a:prstGeom prst="roundRect">
            <a:avLst>
              <a:gd name="adj" fmla="val 695120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4" name="Shape 2"/>
          <p:cNvSpPr/>
          <p:nvPr/>
        </p:nvSpPr>
        <p:spPr>
          <a:xfrm>
            <a:off x="1058466" y="1775936"/>
            <a:ext cx="617934" cy="22860"/>
          </a:xfrm>
          <a:prstGeom prst="roundRect">
            <a:avLst>
              <a:gd name="adj" fmla="val 695120"/>
            </a:avLst>
          </a:prstGeom>
          <a:solidFill>
            <a:srgbClr val="FC8337"/>
          </a:solidFill>
          <a:ln/>
        </p:spPr>
      </p:sp>
      <p:sp>
        <p:nvSpPr>
          <p:cNvPr id="5" name="Shape 3"/>
          <p:cNvSpPr/>
          <p:nvPr/>
        </p:nvSpPr>
        <p:spPr>
          <a:xfrm>
            <a:off x="684133" y="1588770"/>
            <a:ext cx="397193" cy="397193"/>
          </a:xfrm>
          <a:prstGeom prst="roundRect">
            <a:avLst>
              <a:gd name="adj" fmla="val 40007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832009" y="1654969"/>
            <a:ext cx="101441" cy="264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1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1853803" y="1566624"/>
            <a:ext cx="5145762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Модернизация существующей инфраструктуры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853803" y="1948339"/>
            <a:ext cx="12158663" cy="564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Обновление существующей транспортной сети: реконструкция железных дорог, строительство новых автомагистралей, модернизация аэропортов и портов.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1058466" y="3251835"/>
            <a:ext cx="617934" cy="22860"/>
          </a:xfrm>
          <a:prstGeom prst="roundRect">
            <a:avLst>
              <a:gd name="adj" fmla="val 695120"/>
            </a:avLst>
          </a:prstGeom>
          <a:solidFill>
            <a:srgbClr val="FC8337"/>
          </a:solidFill>
          <a:ln/>
        </p:spPr>
      </p:sp>
      <p:sp>
        <p:nvSpPr>
          <p:cNvPr id="10" name="Shape 8"/>
          <p:cNvSpPr/>
          <p:nvPr/>
        </p:nvSpPr>
        <p:spPr>
          <a:xfrm>
            <a:off x="684133" y="3064669"/>
            <a:ext cx="397193" cy="397193"/>
          </a:xfrm>
          <a:prstGeom prst="roundRect">
            <a:avLst>
              <a:gd name="adj" fmla="val 40007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01767" y="3130868"/>
            <a:ext cx="161806" cy="264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2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853803" y="3042523"/>
            <a:ext cx="3037403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Развитие новых технологий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853803" y="3424238"/>
            <a:ext cx="12158663" cy="564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Применение современных технологий, таких как беспилотный транспорт, электромобили, высокоскоростные поезда, системы управления воздушным движением.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058466" y="4727734"/>
            <a:ext cx="617934" cy="22860"/>
          </a:xfrm>
          <a:prstGeom prst="roundRect">
            <a:avLst>
              <a:gd name="adj" fmla="val 695120"/>
            </a:avLst>
          </a:prstGeom>
          <a:solidFill>
            <a:srgbClr val="FC8337"/>
          </a:solidFill>
          <a:ln/>
        </p:spPr>
      </p:sp>
      <p:sp>
        <p:nvSpPr>
          <p:cNvPr id="15" name="Shape 13"/>
          <p:cNvSpPr/>
          <p:nvPr/>
        </p:nvSpPr>
        <p:spPr>
          <a:xfrm>
            <a:off x="684133" y="4540568"/>
            <a:ext cx="397193" cy="397193"/>
          </a:xfrm>
          <a:prstGeom prst="roundRect">
            <a:avLst>
              <a:gd name="adj" fmla="val 40007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02719" y="4606766"/>
            <a:ext cx="160020" cy="264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3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1853803" y="4518422"/>
            <a:ext cx="3675340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Интеграция транспортных систем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1853803" y="4900136"/>
            <a:ext cx="12158663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Создание единой транспортной системы, которая обеспечит бесперебойную связь между различными видами транспорта.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058466" y="5921216"/>
            <a:ext cx="617934" cy="22860"/>
          </a:xfrm>
          <a:prstGeom prst="roundRect">
            <a:avLst>
              <a:gd name="adj" fmla="val 695120"/>
            </a:avLst>
          </a:prstGeom>
          <a:solidFill>
            <a:srgbClr val="FC8337"/>
          </a:solidFill>
          <a:ln/>
        </p:spPr>
      </p:sp>
      <p:sp>
        <p:nvSpPr>
          <p:cNvPr id="20" name="Shape 18"/>
          <p:cNvSpPr/>
          <p:nvPr/>
        </p:nvSpPr>
        <p:spPr>
          <a:xfrm>
            <a:off x="684133" y="5734050"/>
            <a:ext cx="397193" cy="397193"/>
          </a:xfrm>
          <a:prstGeom prst="roundRect">
            <a:avLst>
              <a:gd name="adj" fmla="val 40007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97243" y="5800249"/>
            <a:ext cx="170855" cy="264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4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853803" y="5711904"/>
            <a:ext cx="3997404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Увеличение доступности транспорта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1853803" y="6093619"/>
            <a:ext cx="12158663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Создание доступных и комфортных условий для перемещения людей по всей территории России, особенно в отдаленных регионах.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1058466" y="7114699"/>
            <a:ext cx="617934" cy="22860"/>
          </a:xfrm>
          <a:prstGeom prst="roundRect">
            <a:avLst>
              <a:gd name="adj" fmla="val 695120"/>
            </a:avLst>
          </a:prstGeom>
          <a:solidFill>
            <a:srgbClr val="FC8337"/>
          </a:solidFill>
          <a:ln/>
        </p:spPr>
      </p:sp>
      <p:sp>
        <p:nvSpPr>
          <p:cNvPr id="25" name="Shape 23"/>
          <p:cNvSpPr/>
          <p:nvPr/>
        </p:nvSpPr>
        <p:spPr>
          <a:xfrm>
            <a:off x="684133" y="6927533"/>
            <a:ext cx="397193" cy="397193"/>
          </a:xfrm>
          <a:prstGeom prst="roundRect">
            <a:avLst>
              <a:gd name="adj" fmla="val 40007"/>
            </a:avLst>
          </a:prstGeom>
          <a:solidFill>
            <a:srgbClr val="030303"/>
          </a:solidFill>
          <a:ln w="15240">
            <a:solidFill>
              <a:srgbClr val="FC8337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800457" y="6993731"/>
            <a:ext cx="164544" cy="2647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50"/>
              </a:lnSpc>
              <a:buNone/>
            </a:pPr>
            <a:r>
              <a:rPr lang="en-US" sz="20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5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1853803" y="6905387"/>
            <a:ext cx="2890123" cy="2758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Улучшение экологичности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1853803" y="7287101"/>
            <a:ext cx="12158663" cy="2824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Применение экологически чистых технологий, внедрение новых видов транспорта, снижение выбросов вредных веществ.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A4BCF7-9799-48AD-A9C9-5C4277652BE8}"/>
              </a:ext>
            </a:extLst>
          </p:cNvPr>
          <p:cNvSpPr txBox="1"/>
          <p:nvPr/>
        </p:nvSpPr>
        <p:spPr>
          <a:xfrm>
            <a:off x="12779825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3073" y="785336"/>
            <a:ext cx="7273528" cy="690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Профориентация 6-7 класс</a:t>
            </a:r>
            <a:endParaRPr lang="en-US" sz="4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1806773"/>
            <a:ext cx="552212" cy="55221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73073" y="2579846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Машинист поезда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73073" y="3057406"/>
            <a:ext cx="6376511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Машинист - это ответственный и опытный человек, который управляет поездом. Он должен уметь работать с техникой, быть внимательным и сосредоточенным.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0816" y="1806773"/>
            <a:ext cx="552212" cy="552212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80816" y="2579846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Водитель автобуса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80816" y="3057406"/>
            <a:ext cx="6376511" cy="1413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Водитель автобуса - это профессионал, который обеспечивает безопасность и комфорт пассажиров. Он должен быть знающим правила дорожного движения и иметь навыки безопасного вождения.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5133499"/>
            <a:ext cx="552212" cy="55221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73073" y="590657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Стюардесса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73073" y="6384131"/>
            <a:ext cx="6376511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Стюардесса заботится о комфорте и безопасности пассажиров на борту самолета. Она должна быть вежливой, отзывчивой и уметь оказывать первую помощь.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816" y="5133499"/>
            <a:ext cx="552212" cy="552212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0816" y="590657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Капитан корабля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80816" y="6384131"/>
            <a:ext cx="6376511" cy="10601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Капитан - это опытный моряк, который управляет кораблем. Он должен знать навигацию, метеорологию и уметь принимать решения в сложных ситуациях.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2906A0-DBA0-4E9D-B94F-89CD0FB5C89D}"/>
              </a:ext>
            </a:extLst>
          </p:cNvPr>
          <p:cNvSpPr txBox="1"/>
          <p:nvPr/>
        </p:nvSpPr>
        <p:spPr>
          <a:xfrm>
            <a:off x="12779825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3538" y="538282"/>
            <a:ext cx="6511528" cy="6103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Профориентация 8-9 класс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38" y="1441490"/>
            <a:ext cx="976551" cy="156245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52982" y="1636752"/>
            <a:ext cx="2654260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Инженер-конструктор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952982" y="2059067"/>
            <a:ext cx="11993880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Инженер-конструктор разрабатывает и проектирует транспортные средства, оборудование и инфраструктуру. Он должен иметь глубокие знания в области механики, материаловедения и информационных технологий.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38" y="3003947"/>
            <a:ext cx="976551" cy="156245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52982" y="3199209"/>
            <a:ext cx="2441377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Диспетчер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952982" y="3621524"/>
            <a:ext cx="11993880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Диспетчер контролирует движение транспортных средств, обеспечивает безопасность и координацию работы различных служб. Он должен быть внимательным, сосредоточенным и обладать отличными коммуникативными навыками.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38" y="4566404"/>
            <a:ext cx="976551" cy="156245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952982" y="4761667"/>
            <a:ext cx="2867025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Менеджер по логистике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1952982" y="5183981"/>
            <a:ext cx="11993880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Менеджер по логистике организует доставку грузов, планирует маршруты и контролирует складские запасы. Он должен быть аналитиком, организатором и уметь работать с информационными системами.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38" y="6128861"/>
            <a:ext cx="976551" cy="156245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1952982" y="6324124"/>
            <a:ext cx="4015740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E5E0D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Экономист в транспортной сфере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1952982" y="6746438"/>
            <a:ext cx="11993880" cy="624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0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Экономист анализирует экономические показатели транспортной отрасли, планирует бюджет, разрабатывает стратегии развития. Он должен иметь глубокие знания в области экономики, финансов и управления.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8B6A6F-A4EB-4D91-AFF1-F61A99E19A5F}"/>
              </a:ext>
            </a:extLst>
          </p:cNvPr>
          <p:cNvSpPr txBox="1"/>
          <p:nvPr/>
        </p:nvSpPr>
        <p:spPr>
          <a:xfrm>
            <a:off x="12779825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8545" y="585549"/>
            <a:ext cx="7283291" cy="659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FFFFFF"/>
                </a:solidFill>
                <a:latin typeface="Arial" panose="020B0604020202020204" pitchFamily="34" charset="0"/>
                <a:ea typeface="Saira Medium" pitchFamily="34" charset="-122"/>
                <a:cs typeface="Arial" panose="020B0604020202020204" pitchFamily="34" charset="0"/>
              </a:rPr>
              <a:t>Профориентация 10-11 класс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38545" y="1561386"/>
            <a:ext cx="13153311" cy="6082665"/>
          </a:xfrm>
          <a:prstGeom prst="roundRect">
            <a:avLst>
              <a:gd name="adj" fmla="val 312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46165" y="1569006"/>
            <a:ext cx="13136642" cy="60590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58572" y="1703189"/>
            <a:ext cx="395263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Направление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40787" y="1703189"/>
            <a:ext cx="394882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Профессия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719191" y="1703189"/>
            <a:ext cx="395263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Описание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6165" y="2174915"/>
            <a:ext cx="13136642" cy="128099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958572" y="2309098"/>
            <a:ext cx="395263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Транспортные технологии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340787" y="2309098"/>
            <a:ext cx="394882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Инженер-механик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719191" y="2309098"/>
            <a:ext cx="3952637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Разработка и проектирование транспортных средств, систем управления, двигателей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6165" y="3455908"/>
            <a:ext cx="13136642" cy="128099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958572" y="3590092"/>
            <a:ext cx="395263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Управление транспортом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5340787" y="3590092"/>
            <a:ext cx="3948827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Менеджер по транспортным перевозкам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719191" y="3590092"/>
            <a:ext cx="3952637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Планирование транспортных маршрутов, организация перевозок, управление логистикой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46165" y="4736902"/>
            <a:ext cx="13136642" cy="128099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958572" y="4871085"/>
            <a:ext cx="395263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Экономика транспорта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340787" y="4871085"/>
            <a:ext cx="394882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Экономист транспортной отрасли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9719191" y="4871085"/>
            <a:ext cx="3952637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Анализ экономических показателей, управление финансами, разработка стратегий развития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746165" y="6017895"/>
            <a:ext cx="13136642" cy="161853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958572" y="6152078"/>
            <a:ext cx="3952637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Информационные технологии в транспорте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5340787" y="6152078"/>
            <a:ext cx="3948827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Инженер-программист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719191" y="6152078"/>
            <a:ext cx="3952637" cy="1350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E5E0D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Разработка программного обеспечения для управления транспортом, систем мониторинга, навигации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4A5D64-1B6C-4BA8-AE67-E813C439DE90}"/>
              </a:ext>
            </a:extLst>
          </p:cNvPr>
          <p:cNvSpPr txBox="1"/>
          <p:nvPr/>
        </p:nvSpPr>
        <p:spPr>
          <a:xfrm>
            <a:off x="12779825" y="15312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752</Words>
  <Application>Microsoft Office PowerPoint</Application>
  <PresentationFormat>Произвольный</PresentationFormat>
  <Paragraphs>89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2024-10-11T15:06:42Z</dcterms:created>
  <dcterms:modified xsi:type="dcterms:W3CDTF">2024-10-11T15:12:15Z</dcterms:modified>
</cp:coreProperties>
</file>