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1533"/>
            <a:ext cx="7315200" cy="2167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0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Россия безопасная: полиция, противопожарная служба, служба спасения, охрана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52400" y="2392188"/>
            <a:ext cx="7032171" cy="1886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Наша страна славится надежной системой обеспечения безопасности граждан. В этой презентации мы рассмотрим ключевые службы, обеспечивающие защиту и спасение людей - полицию, противопожарную службу, службу спасения и частные охранные структуры. Вы узнаете об их основных направлениях работы, актуальных задачах и перспективах развития. Особое внимание будет уделено профессиональной ориентации, чтобы помочь вам определиться с будущей карьерой в сфере безопасности.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7D5D7-C6D0-45A0-94E0-1A095A77F748}"/>
              </a:ext>
            </a:extLst>
          </p:cNvPr>
          <p:cNvSpPr txBox="1"/>
          <p:nvPr/>
        </p:nvSpPr>
        <p:spPr>
          <a:xfrm>
            <a:off x="0" y="4360683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9. Россия безопасная: полиция, противопожарная служба, служба спасения, охрана - четверг, 07.11.2024 (7 ноября 2024 года)» - профориентационный урок "Россия – мои горизонты"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7CF91-BD2F-4B9E-8510-74D4D8B0231A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8021"/>
            <a:ext cx="125988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Роль служб безопасности в экономике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356961"/>
            <a:ext cx="4196358" cy="4564499"/>
          </a:xfrm>
          <a:prstGeom prst="roundRect">
            <a:avLst>
              <a:gd name="adj" fmla="val 811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Защита Граждан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074194"/>
            <a:ext cx="3742730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Службы безопасности играют ключевую роль в обеспечении общественного порядка, предотвращении правонарушений и оперативном реагировании на чрезвычайные ситуации. Их деятельность напрямую влияет на качество жизни и уровень защищенности населения.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356961"/>
            <a:ext cx="4196358" cy="4564499"/>
          </a:xfrm>
          <a:prstGeom prst="roundRect">
            <a:avLst>
              <a:gd name="adj" fmla="val 811"/>
            </a:avLst>
          </a:prstGeom>
          <a:solidFill>
            <a:srgbClr val="484B51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583775"/>
            <a:ext cx="37427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Поддержание Экономической Стабильности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782854"/>
            <a:ext cx="374273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Эффективная работа служб безопасности способствует созданию благоприятной инвестиционной среды, защите частной собственности и снижению экономических рисков. Это, в свою очередь, стимулирует развитие российской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356961"/>
            <a:ext cx="4196358" cy="4564499"/>
          </a:xfrm>
          <a:prstGeom prst="roundRect">
            <a:avLst>
              <a:gd name="adj" fmla="val 811"/>
            </a:avLst>
          </a:prstGeom>
          <a:solidFill>
            <a:srgbClr val="484B51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583775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Сохранение Национальной Безопасности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428524"/>
            <a:ext cx="3742730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Службы безопасности играют ключевую роль в предотвращении террористических актов, а также защите государственных интересов и целостности страны. Это является важнейшим условием для обеспечения стабильности и процветания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11DCD-73F0-45FC-BD9F-736CA870AB61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8679"/>
            <a:ext cx="121821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Основные направления служб безопасности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6" name="Text 4"/>
          <p:cNvSpPr/>
          <p:nvPr/>
        </p:nvSpPr>
        <p:spPr>
          <a:xfrm>
            <a:off x="1031796" y="224778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134433"/>
            <a:ext cx="48728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Правоохранительная Деятельность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624852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Полиция осуществляет охрану общественного порядка, предупреждение и раскрытие преступлений, а также обеспечение безопасности граждан.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1" name="Text 9"/>
          <p:cNvSpPr/>
          <p:nvPr/>
        </p:nvSpPr>
        <p:spPr>
          <a:xfrm>
            <a:off x="1031796" y="4144447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031099"/>
            <a:ext cx="33291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Пожарная 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521517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Противопожарная служба проводит профилактику, тушение пожаров и оказание помощи пострадавшим. Они играют ключевую роль в защите жизни и имущества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6" name="Text 14"/>
          <p:cNvSpPr/>
          <p:nvPr/>
        </p:nvSpPr>
        <p:spPr>
          <a:xfrm>
            <a:off x="1031796" y="6041112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27765"/>
            <a:ext cx="44724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Аварийно-Спасательные Работы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1818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Службы спасения специализируются на ликвидации последствий стихийных бедствий, техногенных аварий и оказании экстренной помощи населению.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9AD89-3E97-47C1-894D-5567680F2CBD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23" y="694611"/>
            <a:ext cx="131223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Актуальные задачи и перспективы развития служб безопасности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3" y="2364343"/>
            <a:ext cx="1077278" cy="17235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54436" y="2579727"/>
            <a:ext cx="443162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Внедрение Цифровых Технологий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54436" y="3045500"/>
            <a:ext cx="117219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Применение современных информационных систем, искусственного интеллекта и робототехники позволяет повысить эффективность работы служб безопасности и оперативность реагирования на чрезвычайные ситуации.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3" y="4087892"/>
            <a:ext cx="1077278" cy="17235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54436" y="4303276"/>
            <a:ext cx="64178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Совершенствование Нормативно-Правовой Базы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54436" y="4769048"/>
            <a:ext cx="117219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Регулярное обновление законодательства помогает адаптировать службы безопасности к новым вызовам, а также защищать права граждан и частную собственность.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3" y="5811441"/>
            <a:ext cx="1077278" cy="17235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54436" y="6026825"/>
            <a:ext cx="655808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Укрепление Межведомственного Взаимодействия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54436" y="6492597"/>
            <a:ext cx="117219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Слаженная работа различных служб безопасности, обмен данными и координация действий являются ключом к своевременному предотвращению и ликвидации чрезвычайных ситуаций.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5835F-5D6C-438C-9958-52B9E91058D3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2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Профориентация: полиция, противопожарная служба, МЧС, охрана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Полиция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43933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Сотрудники полиции обеспечивают общественный порядок, расследуют преступления и обеспечивают безопасность граждан. Им необходимы такие качества, как внимательность, быстрота реакции, физическая сила и аналитическое мышление.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262789"/>
            <a:ext cx="36067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Противопожарная Служба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43933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Пожарные-спасатели тушат пожары, проводят аварийно-спасательные работы и оказывают первую помощь. Важны выносливость, смелость, умение работать в команде и технические навыки.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Служба Спасения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43933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Спасатели специализируются на ликвидации последствий чрезвычайных ситуаций природного и техногенного характера. Необходимы хорошая физическая подготовка, навыки оказания экстренной помощи и способность действовать в стрессовых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C760-EF22-4EFE-BA9F-D1B1A9F2A53A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2519"/>
            <a:ext cx="118793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Профориентация: направления подготовки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066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946785" y="249162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406610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Правоохранительная Деятельность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251359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Подготовка по специальностям "Правоохранительная деятельность" и "Судебная экспертиза" в профильных вузах страны, таких как Московский университет МВД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4066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8" name="Text 6"/>
          <p:cNvSpPr/>
          <p:nvPr/>
        </p:nvSpPr>
        <p:spPr>
          <a:xfrm>
            <a:off x="5369957" y="249162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406610"/>
            <a:ext cx="33291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Пожарная 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2897029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Обучение по программам "Пожарная безопасность" и "Техносферная безопасность" в высших учебных заведениях противопожарной службы МЧС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4066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2" name="Text 10"/>
          <p:cNvSpPr/>
          <p:nvPr/>
        </p:nvSpPr>
        <p:spPr>
          <a:xfrm>
            <a:off x="9793129" y="249162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406610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Аварийно-Спасательное Дело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251359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Специальности "Защита в чрезвычайных ситуациях" и "Поисково-спасательное дело" в профильных учебных заведениях системы МЧС.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2736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6" name="Text 14"/>
          <p:cNvSpPr/>
          <p:nvPr/>
        </p:nvSpPr>
        <p:spPr>
          <a:xfrm>
            <a:off x="946785" y="6358652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6273641"/>
            <a:ext cx="44728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Частная Охранная Деятельность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764060"/>
            <a:ext cx="123057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Профессиональная подготовка частных охранников и детективов в лицензированных учебных центрах.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C2B86-2A80-4684-8A95-748A2A453161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00902"/>
            <a:ext cx="106960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Профориентация: построение карьеры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4984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3436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Карьерный Рост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834051"/>
            <a:ext cx="30054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Возможность занимать руководящие должности, такие как начальник отдела, начальник службы, начальник управления.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54984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334363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Непрерывное Обучение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39446" y="4188381"/>
            <a:ext cx="300561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Регулярное повышение квалификации, участие в тренингах и курсах, позволяющее постоянно совершенствовать профессиональные навыки.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54984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334363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Социальная Значимость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85221" y="4188381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Важная роль в обеспечении безопасности общества, защите граждан и государственных интересов.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549843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334363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Стабильность и Гарантии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30997" y="4188381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Государственная гарантия рабочего места, достойная заработная плата и социальный пакет.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81C3F-4322-4D16-842D-31E2A8D92BFC}"/>
              </a:ext>
            </a:extLst>
          </p:cNvPr>
          <p:cNvSpPr txBox="1"/>
          <p:nvPr/>
        </p:nvSpPr>
        <p:spPr>
          <a:xfrm>
            <a:off x="12768939" y="1422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675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2024-10-06T14:56:58Z</dcterms:created>
  <dcterms:modified xsi:type="dcterms:W3CDTF">2024-10-06T15:03:26Z</dcterms:modified>
</cp:coreProperties>
</file>