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31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26992"/>
            <a:ext cx="7315199" cy="1736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100"/>
              </a:lnSpc>
              <a:buNone/>
            </a:pPr>
            <a:r>
              <a:rPr lang="en-US" sz="40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Общая характеристика папоротникообразных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78193" y="1836864"/>
            <a:ext cx="5758815" cy="24903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Сегодня мы рассмотрим удивительный отдел растительного мира – папоротникообразные. Это древние растения, которые появились на Земле еще в палеозойскую эру. Папоротникообразные – это группа высших споровых растений, которые в настоящее время широко распространены по всему земному шару.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4F307-6E15-4D5F-ABF0-A339A17A41CD}"/>
              </a:ext>
            </a:extLst>
          </p:cNvPr>
          <p:cNvSpPr txBox="1"/>
          <p:nvPr/>
        </p:nvSpPr>
        <p:spPr>
          <a:xfrm>
            <a:off x="-7620" y="4825683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7 классе по теме: «Общая характеристика папоротникообразных»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735DD-6D76-4C8A-BA8E-85F41D82A3BD}"/>
              </a:ext>
            </a:extLst>
          </p:cNvPr>
          <p:cNvSpPr txBox="1"/>
          <p:nvPr/>
        </p:nvSpPr>
        <p:spPr>
          <a:xfrm>
            <a:off x="12725390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0818" y="842010"/>
            <a:ext cx="12968764" cy="1396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Общая характеристика отдела Папоротниковидные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0818" y="2861667"/>
            <a:ext cx="534114" cy="534114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4" name="Text 2"/>
          <p:cNvSpPr/>
          <p:nvPr/>
        </p:nvSpPr>
        <p:spPr>
          <a:xfrm>
            <a:off x="1046440" y="2961084"/>
            <a:ext cx="102870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602224" y="2861667"/>
            <a:ext cx="3164800" cy="349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Многолетние растения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602224" y="3353157"/>
            <a:ext cx="3393281" cy="18990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Папоротники – это многолетние растения, то есть они живут более двух лет. Они могут быть травянистыми или древовидными.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32797" y="2861667"/>
            <a:ext cx="534114" cy="534114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8" name="Text 6"/>
          <p:cNvSpPr/>
          <p:nvPr/>
        </p:nvSpPr>
        <p:spPr>
          <a:xfrm>
            <a:off x="5407938" y="2961084"/>
            <a:ext cx="183713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6004203" y="2861667"/>
            <a:ext cx="2792968" cy="349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Корневище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004203" y="3353157"/>
            <a:ext cx="3393281" cy="2658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У папоротников нет настоящего стебля. Вместо него у них есть корневище – подземный стебель, который выполняет функцию запасания питательных веществ и размножения.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34776" y="2861667"/>
            <a:ext cx="534114" cy="534114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12" name="Text 10"/>
          <p:cNvSpPr/>
          <p:nvPr/>
        </p:nvSpPr>
        <p:spPr>
          <a:xfrm>
            <a:off x="9803606" y="2961084"/>
            <a:ext cx="196453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406182" y="2861667"/>
            <a:ext cx="2792968" cy="349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Листья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406182" y="3353157"/>
            <a:ext cx="3393281" cy="2658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Листья папоротников называются вайи. Они отличаются сложным строением, часто рассечены на множество долей, что увеличивает площадь поверхности для фотосинтеза.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830818" y="6516172"/>
            <a:ext cx="534114" cy="534114"/>
          </a:xfrm>
          <a:prstGeom prst="roundRect">
            <a:avLst>
              <a:gd name="adj" fmla="val 6667"/>
            </a:avLst>
          </a:prstGeom>
          <a:solidFill>
            <a:srgbClr val="F3E8E8"/>
          </a:solidFill>
          <a:ln/>
        </p:spPr>
      </p:sp>
      <p:sp>
        <p:nvSpPr>
          <p:cNvPr id="16" name="Text 14"/>
          <p:cNvSpPr/>
          <p:nvPr/>
        </p:nvSpPr>
        <p:spPr>
          <a:xfrm>
            <a:off x="994291" y="6615589"/>
            <a:ext cx="207169" cy="3351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4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602224" y="6516172"/>
            <a:ext cx="2792968" cy="3490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Споры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602224" y="7007662"/>
            <a:ext cx="12197358" cy="3798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5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Папоротники размножаются спорами, которые образуются в специальных органах – спорангиях.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AEAFBD-8200-452A-AA81-4D2E82D85809}"/>
              </a:ext>
            </a:extLst>
          </p:cNvPr>
          <p:cNvSpPr txBox="1"/>
          <p:nvPr/>
        </p:nvSpPr>
        <p:spPr>
          <a:xfrm>
            <a:off x="12725390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76218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Особенности морфологии и анатомического строения папоротникообразных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1825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Корни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3773805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Корни папоротников – это придаточные корни, которые развиваются из корневища. Они служат для поглощения воды и минеральных веществ из почвы.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57813" y="318254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Листья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57813" y="3773805"/>
            <a:ext cx="3928586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Листья папоротников – это вайи, которые могут быть очень разнообразными по форме и размеру. Они выполняют функцию фотосинтеза и размножения.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7901" y="3182541"/>
            <a:ext cx="292739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Проводящая система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7901" y="3773805"/>
            <a:ext cx="3928586" cy="3064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Папоротники имеют более сложную проводящую систему, чем мхи. У них есть сосуды, которые переносят воду и питательные вещества, и ситовидные трубки, которые отвечают за перенос органических веществ.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42BBF7-D02E-4DEB-91E4-D0B2AA7FC1D0}"/>
              </a:ext>
            </a:extLst>
          </p:cNvPr>
          <p:cNvSpPr txBox="1"/>
          <p:nvPr/>
        </p:nvSpPr>
        <p:spPr>
          <a:xfrm>
            <a:off x="12725390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1878" y="583525"/>
            <a:ext cx="9078992" cy="6234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Размножение папоротникообразных</a:t>
            </a:r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1048345" y="1524833"/>
            <a:ext cx="22860" cy="6121241"/>
          </a:xfrm>
          <a:prstGeom prst="roundRect">
            <a:avLst>
              <a:gd name="adj" fmla="val 139090"/>
            </a:avLst>
          </a:prstGeom>
          <a:solidFill>
            <a:srgbClr val="D9CECE"/>
          </a:solidFill>
          <a:ln/>
        </p:spPr>
      </p:sp>
      <p:sp>
        <p:nvSpPr>
          <p:cNvPr id="4" name="Shape 2"/>
          <p:cNvSpPr/>
          <p:nvPr/>
        </p:nvSpPr>
        <p:spPr>
          <a:xfrm>
            <a:off x="1275338" y="1990130"/>
            <a:ext cx="741878" cy="22860"/>
          </a:xfrm>
          <a:prstGeom prst="roundRect">
            <a:avLst>
              <a:gd name="adj" fmla="val 139090"/>
            </a:avLst>
          </a:prstGeom>
          <a:solidFill>
            <a:srgbClr val="D9CECE"/>
          </a:solidFill>
          <a:ln/>
        </p:spPr>
      </p:sp>
      <p:sp>
        <p:nvSpPr>
          <p:cNvPr id="5" name="Shape 3"/>
          <p:cNvSpPr/>
          <p:nvPr/>
        </p:nvSpPr>
        <p:spPr>
          <a:xfrm>
            <a:off x="821353" y="1763197"/>
            <a:ext cx="476845" cy="476845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6" name="Text 4"/>
          <p:cNvSpPr/>
          <p:nvPr/>
        </p:nvSpPr>
        <p:spPr>
          <a:xfrm>
            <a:off x="1013758" y="1852017"/>
            <a:ext cx="91916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25516" y="1736765"/>
            <a:ext cx="2493764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Образование спор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225516" y="2175629"/>
            <a:ext cx="11663005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Споры образуются в спорангиях, которые расположены на нижней стороне листьев.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275338" y="3403878"/>
            <a:ext cx="741878" cy="22860"/>
          </a:xfrm>
          <a:prstGeom prst="roundRect">
            <a:avLst>
              <a:gd name="adj" fmla="val 139090"/>
            </a:avLst>
          </a:prstGeom>
          <a:solidFill>
            <a:srgbClr val="D9CECE"/>
          </a:solidFill>
          <a:ln/>
        </p:spPr>
      </p:sp>
      <p:sp>
        <p:nvSpPr>
          <p:cNvPr id="10" name="Shape 8"/>
          <p:cNvSpPr/>
          <p:nvPr/>
        </p:nvSpPr>
        <p:spPr>
          <a:xfrm>
            <a:off x="821353" y="3176945"/>
            <a:ext cx="476845" cy="476845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1" name="Text 9"/>
          <p:cNvSpPr/>
          <p:nvPr/>
        </p:nvSpPr>
        <p:spPr>
          <a:xfrm>
            <a:off x="977682" y="3265765"/>
            <a:ext cx="164068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2225516" y="3150513"/>
            <a:ext cx="2493764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Прорастание спор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225516" y="3589377"/>
            <a:ext cx="11663005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Споры папоротников прорастают в заросток – небольшое сердцевидное растение, которое живет самостоятельно.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275338" y="4817626"/>
            <a:ext cx="741878" cy="22860"/>
          </a:xfrm>
          <a:prstGeom prst="roundRect">
            <a:avLst>
              <a:gd name="adj" fmla="val 139090"/>
            </a:avLst>
          </a:prstGeom>
          <a:solidFill>
            <a:srgbClr val="D9CECE"/>
          </a:solidFill>
          <a:ln/>
        </p:spPr>
      </p:sp>
      <p:sp>
        <p:nvSpPr>
          <p:cNvPr id="15" name="Shape 13"/>
          <p:cNvSpPr/>
          <p:nvPr/>
        </p:nvSpPr>
        <p:spPr>
          <a:xfrm>
            <a:off x="821353" y="4590693"/>
            <a:ext cx="476845" cy="476845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16" name="Text 14"/>
          <p:cNvSpPr/>
          <p:nvPr/>
        </p:nvSpPr>
        <p:spPr>
          <a:xfrm>
            <a:off x="972086" y="4679513"/>
            <a:ext cx="175379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225516" y="4564261"/>
            <a:ext cx="2493764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Оплодотворение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2225516" y="5003125"/>
            <a:ext cx="11663005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На заростке развиваются органы полового размножения – антеридии и архегонии, в которых образуются сперматозоиды и яйцеклетки.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275338" y="6570464"/>
            <a:ext cx="741878" cy="22860"/>
          </a:xfrm>
          <a:prstGeom prst="roundRect">
            <a:avLst>
              <a:gd name="adj" fmla="val 139090"/>
            </a:avLst>
          </a:prstGeom>
          <a:solidFill>
            <a:srgbClr val="D9CECE"/>
          </a:solidFill>
          <a:ln/>
        </p:spPr>
      </p:sp>
      <p:sp>
        <p:nvSpPr>
          <p:cNvPr id="20" name="Shape 18"/>
          <p:cNvSpPr/>
          <p:nvPr/>
        </p:nvSpPr>
        <p:spPr>
          <a:xfrm>
            <a:off x="821353" y="6343531"/>
            <a:ext cx="476845" cy="476845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</p:sp>
      <p:sp>
        <p:nvSpPr>
          <p:cNvPr id="21" name="Text 19"/>
          <p:cNvSpPr/>
          <p:nvPr/>
        </p:nvSpPr>
        <p:spPr>
          <a:xfrm>
            <a:off x="967204" y="6432352"/>
            <a:ext cx="185023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4</a:t>
            </a: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2225516" y="6317099"/>
            <a:ext cx="2493764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Развитие зародыша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2225516" y="6755963"/>
            <a:ext cx="11663005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После оплодотворения яйцеклетки из нее развивается зародыш папоротника, который затем дает начало взрослому растению.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C282CB-5530-4305-B167-FA9EA5526968}"/>
              </a:ext>
            </a:extLst>
          </p:cNvPr>
          <p:cNvSpPr txBox="1"/>
          <p:nvPr/>
        </p:nvSpPr>
        <p:spPr>
          <a:xfrm>
            <a:off x="12725390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39472" y="650796"/>
            <a:ext cx="13221533" cy="4533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85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Жизненный цикл папоротникообразных на примере щитовника мужского</a:t>
            </a:r>
            <a:endParaRPr lang="en-US" sz="2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72" y="1412438"/>
            <a:ext cx="770811" cy="12332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541502" y="1566505"/>
            <a:ext cx="1813679" cy="2265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Спорофит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541502" y="1885474"/>
            <a:ext cx="12549426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Взрослое растение папоротника (щитовник мужской) – спорофит. Он имеет корневище, листья и спорангии.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72" y="2645688"/>
            <a:ext cx="770811" cy="123324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41502" y="2799755"/>
            <a:ext cx="1813679" cy="2265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Образование спор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41502" y="3118723"/>
            <a:ext cx="12549426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В спорангиях развиваются споры. Споры распространяются ветром.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72" y="3878937"/>
            <a:ext cx="770811" cy="123324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541502" y="4033004"/>
            <a:ext cx="1813679" cy="2265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Заросток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541502" y="4351973"/>
            <a:ext cx="12549426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Спора прорастает в заросток – маленькое, сердцевидное растение.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72" y="5112187"/>
            <a:ext cx="770811" cy="1233249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541502" y="5266253"/>
            <a:ext cx="1813679" cy="2265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Оплодотворение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541502" y="5585222"/>
            <a:ext cx="12549426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На заростке развиваются антеридии и архегонии, в которых образуются сперматозоиды и яйцеклетки. При наличии влаги происходит оплодотворение.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72" y="6345436"/>
            <a:ext cx="770811" cy="1233249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541502" y="6499503"/>
            <a:ext cx="1821180" cy="2265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Развитие спорофита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0"/>
          <p:cNvSpPr/>
          <p:nvPr/>
        </p:nvSpPr>
        <p:spPr>
          <a:xfrm>
            <a:off x="1541502" y="6818471"/>
            <a:ext cx="12549426" cy="246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2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Из оплодотворенной яйцеклетки развивается новый спорофит – взрослое растение папоротника.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99BD42-17CF-431B-8E31-9E4540BE7C56}"/>
              </a:ext>
            </a:extLst>
          </p:cNvPr>
          <p:cNvSpPr txBox="1"/>
          <p:nvPr/>
        </p:nvSpPr>
        <p:spPr>
          <a:xfrm>
            <a:off x="12725390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47474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Разнообразие и экология папоротникообразных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634258"/>
            <a:ext cx="4078962" cy="252091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5454372"/>
            <a:ext cx="303585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Орляк обыкновенный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5949910"/>
            <a:ext cx="4078962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Это один из самых распространенных папоротников, встречающийся в лесах, на лугах и в степях.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2634258"/>
            <a:ext cx="4078962" cy="252091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545437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Щитовник мужской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75659" y="5949910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Этот папоротник предпочитает влажные леса и болота. У него крупные, перистые листья.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2634258"/>
            <a:ext cx="4079081" cy="252102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54544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Венерин волос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3595" y="5950029"/>
            <a:ext cx="40790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Этот папоротник растет во влажных местах – на скалах, в лесах.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39F537-D97B-4BD2-8A92-4A529299F740}"/>
              </a:ext>
            </a:extLst>
          </p:cNvPr>
          <p:cNvSpPr txBox="1"/>
          <p:nvPr/>
        </p:nvSpPr>
        <p:spPr>
          <a:xfrm>
            <a:off x="12725390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3867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6763" y="3513415"/>
            <a:ext cx="13096875" cy="1288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Значение папоротникообразных в природе и жизни человека</a:t>
            </a:r>
            <a:endParaRPr lang="en-US" sz="4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66763" y="5130760"/>
            <a:ext cx="13096875" cy="2324100"/>
          </a:xfrm>
          <a:prstGeom prst="roundRect">
            <a:avLst>
              <a:gd name="adj" fmla="val 141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774383" y="5138380"/>
            <a:ext cx="13081635" cy="97917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993458" y="5277445"/>
            <a:ext cx="6098857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В природе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38085" y="5277445"/>
            <a:ext cx="6098857" cy="701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Участвуют в образовании почвы, служат убежищем для животных.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74383" y="6117550"/>
            <a:ext cx="13081635" cy="132969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993458" y="6256615"/>
            <a:ext cx="6098857" cy="350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Для человека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7538085" y="6256615"/>
            <a:ext cx="6098857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Используются в декоративных целях, некоторые виды – в медицине (например, для лечения заболеваний кожи), некоторые папоротники являются съедобными.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3A1104-9AFA-47E3-8746-4CE5A7DDF58A}"/>
              </a:ext>
            </a:extLst>
          </p:cNvPr>
          <p:cNvSpPr txBox="1"/>
          <p:nvPr/>
        </p:nvSpPr>
        <p:spPr>
          <a:xfrm>
            <a:off x="12725390" y="18506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539</Words>
  <Application>Microsoft Office PowerPoint</Application>
  <PresentationFormat>Произвольный</PresentationFormat>
  <Paragraphs>75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2024-10-16T15:05:49Z</dcterms:created>
  <dcterms:modified xsi:type="dcterms:W3CDTF">2024-10-16T16:02:52Z</dcterms:modified>
</cp:coreProperties>
</file>