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314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0677"/>
            <a:ext cx="7315200" cy="2384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450"/>
              </a:lnSpc>
              <a:buNone/>
            </a:pPr>
            <a:r>
              <a:rPr lang="en-US" sz="4000" b="1" kern="0" spc="-155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Предупреждение и защита от инфекционных заболеваний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63286" y="2394936"/>
            <a:ext cx="6945085" cy="1817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450" kern="0" spc="-3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современном мире инфекционные заболевания остаются одной из главных угроз здоровью человека. Понимание механизмов возникновения и распространения этих заболеваний, а также мер профилактики и защиты от них является неотъемлемой частью образования и обеспечивает безопасность каждого. Сегодня мы рассмотрим основные аспекты инфекционных заболеваний, начиная от их определения и причин возникновения, до современных методов профилактики и действий при возникновении эпидемических ситуаций.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818BF-2EBE-4BAC-AF85-0364B6C64E82}"/>
              </a:ext>
            </a:extLst>
          </p:cNvPr>
          <p:cNvSpPr txBox="1"/>
          <p:nvPr/>
        </p:nvSpPr>
        <p:spPr>
          <a:xfrm>
            <a:off x="0" y="4730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9 классе по теме: «Предупреждение и защита от инфекционных заболеваний»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FFA4E-06E1-44E2-82D1-8160A5145AB3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1026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0788" y="2793325"/>
            <a:ext cx="13068776" cy="527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00" b="1" kern="0" spc="-100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Понятие и причины возникновения инфекционных заболеваний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90788" y="3763923"/>
            <a:ext cx="379809" cy="37980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29853" y="3827145"/>
            <a:ext cx="101560" cy="253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39309" y="3763923"/>
            <a:ext cx="3821906" cy="5274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Что такое инфекционные заболевания?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39309" y="4392573"/>
            <a:ext cx="3821906" cy="189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Инфекционные заболевания – это болезни, вызванные патогенными микроорганизмами, такими как бактерии, вирусы, грибки, простейшие и паразиты. Эти микроорганизмы проникают в организм человека и нарушают его нормальное функционирование, вызывая различные симптомы.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29927" y="3763923"/>
            <a:ext cx="379809" cy="37980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243870" y="3827145"/>
            <a:ext cx="151924" cy="253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678448" y="3763923"/>
            <a:ext cx="2536746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Причины возникновения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678448" y="4128849"/>
            <a:ext cx="3821906" cy="1620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Причины возникновения инфекционных заболеваний могут быть разнообразными, включая контакт с зараженным человеком или животным, употребление загрязненной пищи или воды, укусы насекомых, а также ослабленный иммунитет.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69066" y="3763923"/>
            <a:ext cx="379809" cy="37980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780984" y="3827145"/>
            <a:ext cx="155853" cy="253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217587" y="3763923"/>
            <a:ext cx="2110264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Факторы риска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17587" y="4128849"/>
            <a:ext cx="3821906" cy="1620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Факторы, повышающие риск заражения инфекционными заболеваниями, включают: тесный контакт с больными, плохие санитарно-гигиенические условия, недостаточное питание, стресс, хронические заболевания.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590788" y="6641425"/>
            <a:ext cx="379809" cy="379809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98897" y="6704648"/>
            <a:ext cx="163592" cy="2532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b="1" kern="0" spc="-6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4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39309" y="6641425"/>
            <a:ext cx="2110264" cy="263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Принципы лечения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139309" y="7006352"/>
            <a:ext cx="12900303" cy="5400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Лечение инфекционных заболеваний зависит от типа возбудителя. Оно может включать антибиотики (против бактерий), противовирусные препараты (против вирусов), противогрибковые средства (против грибков). В некоторых случаях требуется симптоматическое лечение для облегчения симптомов.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927AD7-C2CC-4B7E-9C02-657FA4EB8741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735" y="581620"/>
            <a:ext cx="131509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kern="0" spc="-125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Механизм распространения инфекционных заболеваний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45250" y="2219444"/>
            <a:ext cx="22860" cy="5428536"/>
          </a:xfrm>
          <a:prstGeom prst="roundRect">
            <a:avLst>
              <a:gd name="adj" fmla="val 388338"/>
            </a:avLst>
          </a:prstGeom>
          <a:solidFill>
            <a:srgbClr val="C0C1D7"/>
          </a:solidFill>
          <a:ln/>
        </p:spPr>
      </p:sp>
      <p:sp>
        <p:nvSpPr>
          <p:cNvPr id="4" name="Shape 2"/>
          <p:cNvSpPr/>
          <p:nvPr/>
        </p:nvSpPr>
        <p:spPr>
          <a:xfrm>
            <a:off x="1271588" y="2683550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C0C1D7"/>
          </a:solidFill>
          <a:ln/>
        </p:spPr>
      </p:sp>
      <p:sp>
        <p:nvSpPr>
          <p:cNvPr id="5" name="Shape 3"/>
          <p:cNvSpPr/>
          <p:nvPr/>
        </p:nvSpPr>
        <p:spPr>
          <a:xfrm>
            <a:off x="818912" y="2457212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93100" y="2536388"/>
            <a:ext cx="127159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7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1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19087" y="2430780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Источник инфекции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19087" y="2887742"/>
            <a:ext cx="116715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Источник инфекции - это человек, животное или объект, который содержит патогенные микроорганизмы и может передать их другому человеку.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71588" y="4450794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C0C1D7"/>
          </a:solidFill>
          <a:ln/>
        </p:spPr>
      </p:sp>
      <p:sp>
        <p:nvSpPr>
          <p:cNvPr id="10" name="Shape 8"/>
          <p:cNvSpPr/>
          <p:nvPr/>
        </p:nvSpPr>
        <p:spPr>
          <a:xfrm>
            <a:off x="818912" y="4224457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61549" y="4303633"/>
            <a:ext cx="19014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7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19087" y="4198025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Механизм передачи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19087" y="4654987"/>
            <a:ext cx="11671578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Механизм передачи - это путь, по которому патогенные микроорганизмы передаются от источника инфекции к восприимчивому человеку. Это может быть воздушно-капельный путь, контактный, фекально-оральный или через кровь.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71588" y="6556177"/>
            <a:ext cx="739735" cy="22860"/>
          </a:xfrm>
          <a:prstGeom prst="roundRect">
            <a:avLst>
              <a:gd name="adj" fmla="val 388338"/>
            </a:avLst>
          </a:prstGeom>
          <a:solidFill>
            <a:srgbClr val="C0C1D7"/>
          </a:solidFill>
          <a:ln/>
        </p:spPr>
      </p:sp>
      <p:sp>
        <p:nvSpPr>
          <p:cNvPr id="15" name="Shape 13"/>
          <p:cNvSpPr/>
          <p:nvPr/>
        </p:nvSpPr>
        <p:spPr>
          <a:xfrm>
            <a:off x="818912" y="6329839"/>
            <a:ext cx="475536" cy="475536"/>
          </a:xfrm>
          <a:prstGeom prst="roundRect">
            <a:avLst>
              <a:gd name="adj" fmla="val 1866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59048" y="6409015"/>
            <a:ext cx="195143" cy="3170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kern="0" spc="-75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3</a:t>
            </a:r>
            <a:endParaRPr lang="en-US" sz="2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19087" y="6303407"/>
            <a:ext cx="3382566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Восприимчивый организм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219087" y="6760369"/>
            <a:ext cx="11671578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Восприимчивый организм - это человек, который не имеет иммунитета к данному заболеванию и может заразиться.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B96D4-B203-44EF-9F64-644965731F72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7825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Меры профилактики и защиты от инфекционных заболеваний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Личная гигиена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43933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Частое мытье рук с мылом, особенно после контакта с больными людьми или животными, использование антисептиков, правильное чихание и кашель в локоть, регулярный душ и смена одежды.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262789"/>
            <a:ext cx="31836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Здоровый образ жизни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843933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Правильное питание, достаточное количество сна, регулярные физические нагрузки, избегание курения и алкоголя, поддержание здорового веса.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2627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Вакцинация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843933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Вакцинация - это один из самых эффективных способов профилактики инфекционных заболеваний. Вакцины содержат ослабленные или убитые патогенные микроорганизмы, которые стимулируют иммунную систему для выработки антител.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3FBFA-BEEA-459A-A857-5BEA87256D58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330" y="577691"/>
            <a:ext cx="13159740" cy="1313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kern="0" spc="-124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Порядок действий при возникновении эпидемии или пандемии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" y="2205990"/>
            <a:ext cx="1050488" cy="18829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00858" y="2416016"/>
            <a:ext cx="2975253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Определение ситуации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00858" y="2870240"/>
            <a:ext cx="11794212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Важно своевременно определить, что происходит эпидемия или пандемия, и понять, какой тип заболевания распространяется. Для этого необходимо следить за информацией от официальных источников, таких как Министерство здравоохранения.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" y="4088963"/>
            <a:ext cx="1050488" cy="188297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00858" y="4298990"/>
            <a:ext cx="3256240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Меры предосторожности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00858" y="4753213"/>
            <a:ext cx="11794212" cy="1008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 возникновении эпидемии или пандемии важно принять меры предосторожности, чтобы минимизировать риск заражения. Это может включать самоизоляцию, ношение защитных масок, ограничение контактов с другими людьми, регулярную дезинфекцию поверхностей.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30" y="5971937"/>
            <a:ext cx="1050488" cy="168068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00858" y="6181963"/>
            <a:ext cx="4916210" cy="328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kern="0" spc="-6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Обращение за медицинской помощью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00858" y="6636187"/>
            <a:ext cx="11794212" cy="672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kern="0" spc="-33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 появлении симптомов инфекционного заболевания важно обратиться к врачу для получения медицинской помощи и своевременного лечения. Не стоит заниматься самолечением.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BF37FF-FCE1-4DD6-A9DB-D45A61520F01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1873" y="579358"/>
            <a:ext cx="13226653" cy="1879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b="1" kern="0" spc="-118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Государственные мероприятия по обеспечению безопасности населения при угрозе и во время биолого-социальных ЧС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01873" y="2759988"/>
            <a:ext cx="13226653" cy="4890135"/>
          </a:xfrm>
          <a:prstGeom prst="roundRect">
            <a:avLst>
              <a:gd name="adj" fmla="val 172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09493" y="2767608"/>
            <a:ext cx="13211413" cy="12187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09995" y="2895481"/>
            <a:ext cx="6200894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Мониторинг и прогнозирование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19511" y="2895481"/>
            <a:ext cx="6200894" cy="962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Государство отслеживает эпидемиологическую ситуацию в стране и мире, прогнозирует возможные угрозы и разрабатывает планы действий.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09493" y="3986332"/>
            <a:ext cx="13211413" cy="12187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09995" y="4114205"/>
            <a:ext cx="6200894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Профилактические меры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19511" y="4114205"/>
            <a:ext cx="6200894" cy="962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Внедряются программы вакцинации, санитарно-гигиенические мероприятия, контроль за качеством продуктов питания и воды, обучение населения правилам безопасности.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09493" y="5205055"/>
            <a:ext cx="13211413" cy="12187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09995" y="5332928"/>
            <a:ext cx="6200894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Скорая медицинская помощь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19511" y="5332928"/>
            <a:ext cx="6200894" cy="962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Обеспечение доступности и качества медицинской помощи населению в случае возникновения ЧС, создание запасов лекарственных средств и медицинского оборудования.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09493" y="6423779"/>
            <a:ext cx="13211413" cy="12187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09995" y="6551652"/>
            <a:ext cx="6200894" cy="3209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Информационное обеспечение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19511" y="6551652"/>
            <a:ext cx="6200894" cy="962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32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Своевременное и достоверное информирование населения о сложившейся ситуации, мерах предосторожности, рекомендациях по защите от угроз.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DB2DA-441B-4F9C-AC6F-0576A1C2F741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713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9953" y="2784991"/>
            <a:ext cx="13402032" cy="517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b="1" kern="0" spc="-98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Особенности защиты от различных видов биолого-социальных ЧС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53" y="3551396"/>
            <a:ext cx="414218" cy="4142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9953" y="4131231"/>
            <a:ext cx="2071330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Вирусные инфекции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79953" y="4489609"/>
            <a:ext cx="6610945" cy="79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Для защиты от вирусных инфекций используются вакцины, противовирусные препараты, меры индивидуальной защиты (маски, перчатки), а также карантинные мероприятия.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382" y="3551396"/>
            <a:ext cx="414218" cy="4142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382" y="4131231"/>
            <a:ext cx="2613065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Бактериальные инфекции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39382" y="4489609"/>
            <a:ext cx="661106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 бактериальных инфекциях применяются антибиотики, дезинфекция, соблюдение правил личной гигиены.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53" y="5782151"/>
            <a:ext cx="414218" cy="4142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9953" y="6361986"/>
            <a:ext cx="2511266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Паразитарные инфекции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79953" y="6720364"/>
            <a:ext cx="6610945" cy="79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Защита от паразитарных инфекций включает в себя профилактические меры, такие как употребление чистой воды, обработка пищи, соблюдение правил личной гигиены.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382" y="5782151"/>
            <a:ext cx="414218" cy="41421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382" y="6361986"/>
            <a:ext cx="2140625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kern="0" spc="-49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Грибковые инфекции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39382" y="6720364"/>
            <a:ext cx="6611064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26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Лечение грибковых инфекций осуществляется с помощью противогрибковых препаратов, соблюдения гигиены и профилактических мер.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D05F6-8C3A-4690-A192-253E02289D01}"/>
              </a:ext>
            </a:extLst>
          </p:cNvPr>
          <p:cNvSpPr txBox="1"/>
          <p:nvPr/>
        </p:nvSpPr>
        <p:spPr>
          <a:xfrm>
            <a:off x="12801599" y="152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752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2024-09-08T14:05:17Z</dcterms:created>
  <dcterms:modified xsi:type="dcterms:W3CDTF">2024-09-08T14:15:08Z</dcterms:modified>
</cp:coreProperties>
</file>