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8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21380"/>
            <a:ext cx="7315200" cy="1829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40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Россия здоровая: биотехнологии, экология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32914" y="1901327"/>
            <a:ext cx="683622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Приветствуем вас на профориентационном уроке "Россия – мои горизонты", посвященном актуальной теме "Россия здоровая: биотехнологии, экология". Сегодня мы погрузимся в мир передовых научных достижений и узнаем, как биотехнологии и экология играют ключевую роль в формировании здорового будущего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1B525-6D94-4467-B2C3-12B16816B4E4}"/>
              </a:ext>
            </a:extLst>
          </p:cNvPr>
          <p:cNvSpPr txBox="1"/>
          <p:nvPr/>
        </p:nvSpPr>
        <p:spPr>
          <a:xfrm>
            <a:off x="7315200" y="4328029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8. Россия здоровая: биотехнологии, экология» - профориентационный урок "Россия – мои горизонты"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67A01-E005-4034-92C2-8937FAAB565E}"/>
              </a:ext>
            </a:extLst>
          </p:cNvPr>
          <p:cNvSpPr txBox="1"/>
          <p:nvPr/>
        </p:nvSpPr>
        <p:spPr>
          <a:xfrm>
            <a:off x="87081" y="93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251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Введение в тему: биотехнологии и экология в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860238"/>
            <a:ext cx="13042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Биотехнологии – это область науки, которая объединяет знания о живых организмах и технологиях для создания новых продуктов и процессов. В России биотехнологии развиваются стремительно, способствуя решению актуальных задач в области медицины, сельского хозяйства, экологии и других сфер. В свою очередь, экология – это наука об отношениях между живыми организмами и их средой обитания. Россия обладает богатыми природными ресурсами, а ее экологическая политика направлена на сохранение биоразнообразия и устойчивое развитие.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51850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5" name="Text 3"/>
          <p:cNvSpPr/>
          <p:nvPr/>
        </p:nvSpPr>
        <p:spPr>
          <a:xfrm>
            <a:off x="978813" y="5270063"/>
            <a:ext cx="14025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5185053"/>
            <a:ext cx="3574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Биотехнологии в России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30906" y="5675471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Разработка новых лекарственных препаратов, создание устойчивых сельскохозяйственных культур, разработка методов очистки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8667" y="51850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9" name="Text 7"/>
          <p:cNvSpPr/>
          <p:nvPr/>
        </p:nvSpPr>
        <p:spPr>
          <a:xfrm>
            <a:off x="7589877" y="5270063"/>
            <a:ext cx="1878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5185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Экология в России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65783" y="5675471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Сохранение биоразнообразия, охрана лесов, решение проблем загрязнения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5ACE0-F478-4A52-B0B4-D04295E8A130}"/>
              </a:ext>
            </a:extLst>
          </p:cNvPr>
          <p:cNvSpPr txBox="1"/>
          <p:nvPr/>
        </p:nvSpPr>
        <p:spPr>
          <a:xfrm>
            <a:off x="87081" y="93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1515" y="543401"/>
            <a:ext cx="13247370" cy="1234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Достижения России в сфере биотехнологий и экологии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91515" y="2074664"/>
            <a:ext cx="13247370" cy="947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имеет богатую историю научных открытий и обладает огромным потенциалом в области биотехнологий и экологии. За последние годы страна достигла значительных успехов в разработке новых лекарственных препаратов, создании генно-модифицированных растений, разработке устойчивых технологий для сельского хозяйства и решении экологических проблем.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76432" y="3244810"/>
            <a:ext cx="22860" cy="4441388"/>
          </a:xfrm>
          <a:prstGeom prst="roundRect">
            <a:avLst>
              <a:gd name="adj" fmla="val 129644"/>
            </a:avLst>
          </a:prstGeom>
          <a:solidFill>
            <a:srgbClr val="585F6B"/>
          </a:solidFill>
          <a:ln/>
        </p:spPr>
      </p:sp>
      <p:sp>
        <p:nvSpPr>
          <p:cNvPr id="5" name="Shape 3"/>
          <p:cNvSpPr/>
          <p:nvPr/>
        </p:nvSpPr>
        <p:spPr>
          <a:xfrm>
            <a:off x="1187232" y="3677722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585F6B"/>
          </a:solidFill>
          <a:ln/>
        </p:spPr>
      </p:sp>
      <p:sp>
        <p:nvSpPr>
          <p:cNvPr id="6" name="Shape 4"/>
          <p:cNvSpPr/>
          <p:nvPr/>
        </p:nvSpPr>
        <p:spPr>
          <a:xfrm>
            <a:off x="765631" y="3466981"/>
            <a:ext cx="444460" cy="444460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</p:sp>
      <p:sp>
        <p:nvSpPr>
          <p:cNvPr id="7" name="Text 5"/>
          <p:cNvSpPr/>
          <p:nvPr/>
        </p:nvSpPr>
        <p:spPr>
          <a:xfrm>
            <a:off x="926723" y="3541038"/>
            <a:ext cx="122158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074426" y="3442335"/>
            <a:ext cx="2628662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Разработка лекарств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074426" y="3869412"/>
            <a:ext cx="11864459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Российские ученые разработали ряд новых лекарственных препаратов, включая инновационные вакцины, антибиотики и противовирусные средства.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187232" y="5329357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585F6B"/>
          </a:solidFill>
          <a:ln/>
        </p:spPr>
      </p:sp>
      <p:sp>
        <p:nvSpPr>
          <p:cNvPr id="11" name="Shape 9"/>
          <p:cNvSpPr/>
          <p:nvPr/>
        </p:nvSpPr>
        <p:spPr>
          <a:xfrm>
            <a:off x="765631" y="5118616"/>
            <a:ext cx="444460" cy="444460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</p:sp>
      <p:sp>
        <p:nvSpPr>
          <p:cNvPr id="12" name="Text 10"/>
          <p:cNvSpPr/>
          <p:nvPr/>
        </p:nvSpPr>
        <p:spPr>
          <a:xfrm>
            <a:off x="906006" y="5192673"/>
            <a:ext cx="163592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074426" y="5093970"/>
            <a:ext cx="246971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Генная инженерия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074426" y="5521047"/>
            <a:ext cx="11864459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активно развивает генные технологии для создания новых сортов сельскохозяйственных культур, более устойчивых к болезням и вредителям.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1187232" y="6980992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585F6B"/>
          </a:solidFill>
          <a:ln/>
        </p:spPr>
      </p:sp>
      <p:sp>
        <p:nvSpPr>
          <p:cNvPr id="16" name="Shape 14"/>
          <p:cNvSpPr/>
          <p:nvPr/>
        </p:nvSpPr>
        <p:spPr>
          <a:xfrm>
            <a:off x="765631" y="6770251"/>
            <a:ext cx="444460" cy="444460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</p:sp>
      <p:sp>
        <p:nvSpPr>
          <p:cNvPr id="17" name="Text 15"/>
          <p:cNvSpPr/>
          <p:nvPr/>
        </p:nvSpPr>
        <p:spPr>
          <a:xfrm>
            <a:off x="907792" y="6844308"/>
            <a:ext cx="160020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074426" y="6745605"/>
            <a:ext cx="343840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Экологические технологии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074426" y="7172682"/>
            <a:ext cx="11864459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России применяются передовые технологии для очистки воды и воздуха, а также для утилизации отходов.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1CE473-FC5A-4F59-A0DD-6C45BB76AB16}"/>
              </a:ext>
            </a:extLst>
          </p:cNvPr>
          <p:cNvSpPr txBox="1"/>
          <p:nvPr/>
        </p:nvSpPr>
        <p:spPr>
          <a:xfrm>
            <a:off x="87081" y="93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684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Работодатели и кадровые потребности в сфере биотехнологий и экологии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32803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Сфера биотехнологий и экологии в России динамично развивается, что создает высокий спрос на квалифицированных специалистов. Ведущие российские компании, научные институты и государственные организации нуждаются в талантливых профессионалах, готовых внести свой вклад в развитие этих направлений.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8987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Биотехнологии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47985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Фармацевтические компании, биотехнологические центры, аграрные предприятия, научно-исследовательские институты.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8987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Экология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547985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Экологические организации, государственные природоохранные службы, компании, занимающиеся утилизацией отходов, рекультивацией земель.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4FB58-515B-4CBC-93C6-8215D42309A6}"/>
              </a:ext>
            </a:extLst>
          </p:cNvPr>
          <p:cNvSpPr txBox="1"/>
          <p:nvPr/>
        </p:nvSpPr>
        <p:spPr>
          <a:xfrm>
            <a:off x="87081" y="93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3267"/>
            <a:ext cx="77863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Профориентация 6-7 класс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2220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Для школьников 6-7 классов важно заложить основы понимания важности биотехнологий и экологии для здоровья человека и сохранения природы. На этом этапе важно развивать интерес к науке и поощрять экспериментальную деятельность.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66066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559856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Игровые методы и упражнения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404604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биотехнологий и экологии в игровой форме помогает увлечь детей и сделать учебный процесс более интересным.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766066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4704" y="4559856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Необходимые навыки и знания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54704" y="5404604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 развивать у детей навыки наблюдения, анализа и критического мышления.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766066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4559856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Школьные предметы и хобби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715738" y="5404604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Биология, химия, география, экология - основные предметы, способствующие пониманию данных направлений.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611D6-6BC3-4CE8-8419-99D7B170C93D}"/>
              </a:ext>
            </a:extLst>
          </p:cNvPr>
          <p:cNvSpPr txBox="1"/>
          <p:nvPr/>
        </p:nvSpPr>
        <p:spPr>
          <a:xfrm>
            <a:off x="87081" y="93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2020"/>
            <a:ext cx="77899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7096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8-9 классах важно подробно рассмотреть профессии, связанные с биотехнологиями и экологией, и помочь школьникам сделать первые шаги в выборе профессионального пути.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951917"/>
            <a:ext cx="13042821" cy="4355544"/>
          </a:xfrm>
          <a:prstGeom prst="roundRect">
            <a:avLst>
              <a:gd name="adj" fmla="val 78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2959537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8224" y="3103245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45824" y="3103245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Описание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01410" y="3609856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8224" y="3753564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Биолог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45824" y="3753564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Изучает живые организмы и их взаимодействие с окружающей средой.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01410" y="4623078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028224" y="4766786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45824" y="4766786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Изучает влияние человека на окружающую среду и разрабатывает меры по ее охране.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01410" y="5636300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028224" y="578000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Биохимик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5824" y="578000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Изучает химические процессы в живых организмах.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801410" y="6286619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028224" y="643032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Генетик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545824" y="6430328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Изучает генетику и ее применение в различных областях, включая медицину и сельское хозяйство.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6183A-6F64-4D39-B39C-BB73FCAAC588}"/>
              </a:ext>
            </a:extLst>
          </p:cNvPr>
          <p:cNvSpPr txBox="1"/>
          <p:nvPr/>
        </p:nvSpPr>
        <p:spPr>
          <a:xfrm>
            <a:off x="87081" y="93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9257" y="729258"/>
            <a:ext cx="7411879" cy="642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9257" y="1679615"/>
            <a:ext cx="13191887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старших классах важно помочь школьникам определиться с будущей профессией, с учетом их интересов и способностей. В это время они должны получить полное представление о возможностях дальнейшего обучения и карьерного роста.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7" y="2568178"/>
            <a:ext cx="1027509" cy="164401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55019" y="2773680"/>
            <a:ext cx="2922984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Выбор специальности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55019" y="3218021"/>
            <a:ext cx="11856125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 учитывать интересы и способности школьника, а также перспективы развития данной сферы.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57" y="4212193"/>
            <a:ext cx="1027509" cy="164401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055019" y="4417695"/>
            <a:ext cx="256889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Поступление в вуз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055019" y="4862036"/>
            <a:ext cx="11856125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Необходимо изучить ведущие вузы и программы подготовки по выбранной специальности.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57" y="5856208"/>
            <a:ext cx="1027509" cy="164401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055019" y="6061710"/>
            <a:ext cx="4624030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Карьера и профессиональный рост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2055019" y="6506051"/>
            <a:ext cx="11856125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 понять возможности карьерного роста в данной сфере и узнать о требованиях к специалистам.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0FB8AD-4E44-43F5-8E53-D0D312FFB873}"/>
              </a:ext>
            </a:extLst>
          </p:cNvPr>
          <p:cNvSpPr txBox="1"/>
          <p:nvPr/>
        </p:nvSpPr>
        <p:spPr>
          <a:xfrm>
            <a:off x="87081" y="93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693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2024-09-13T13:35:48Z</dcterms:created>
  <dcterms:modified xsi:type="dcterms:W3CDTF">2024-09-13T13:49:04Z</dcterms:modified>
</cp:coreProperties>
</file>