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09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4241"/>
            <a:ext cx="7315200" cy="916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4000" kern="0" spc="-18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Покровы тела у животных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67600" y="1282271"/>
            <a:ext cx="6977743" cy="297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Привет, ребята! Сегодня мы будем говорить о важной теме – покровы тела у животных. Что такое покровы тела? Это внешняя оболочка, которая защищает организм от внешней среды. Она очень важна для животных, так как позволяет им выживать, двигаться, размножаться и многое другое. Мы рассмотрим различные типы покровов тела, от простых до сложных, и узнаем, как они помогают животным адаптироваться к различным условиям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F1A5C-88E8-438F-9E3D-9D61B2470F31}"/>
              </a:ext>
            </a:extLst>
          </p:cNvPr>
          <p:cNvSpPr txBox="1"/>
          <p:nvPr/>
        </p:nvSpPr>
        <p:spPr>
          <a:xfrm>
            <a:off x="7315200" y="4405096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«Покровы тела у животных. Практическая работа «Изучение покровов тела у животных»»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EE19D-571B-4668-A129-EA31FAB5956A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350" y="610910"/>
            <a:ext cx="8360450" cy="1263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kern="0" spc="-119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Общая характеристика покровов тела животных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07350" y="2177296"/>
            <a:ext cx="3763685" cy="2457926"/>
          </a:xfrm>
          <a:prstGeom prst="roundRect">
            <a:avLst>
              <a:gd name="adj" fmla="val 1233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909399" y="2379345"/>
            <a:ext cx="2526387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Защита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09399" y="2816304"/>
            <a:ext cx="3359587" cy="1616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Покровы тела защищают организм от механических повреждений, вредных воздействий окружающей среды, болезнетворных микроорганизмов.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73084" y="2177296"/>
            <a:ext cx="3763685" cy="2457926"/>
          </a:xfrm>
          <a:prstGeom prst="roundRect">
            <a:avLst>
              <a:gd name="adj" fmla="val 1233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4875133" y="2379345"/>
            <a:ext cx="2526387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Обмен веществ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75133" y="2816304"/>
            <a:ext cx="3359587" cy="1293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Покровы тела могут участвовать в газообмене, выделении продуктов жизнедеятельности, поглощении питательных веществ.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07350" y="4837271"/>
            <a:ext cx="3763685" cy="2781300"/>
          </a:xfrm>
          <a:prstGeom prst="roundRect">
            <a:avLst>
              <a:gd name="adj" fmla="val 1090"/>
            </a:avLst>
          </a:prstGeom>
          <a:solidFill>
            <a:srgbClr val="404040"/>
          </a:solidFill>
          <a:ln/>
        </p:spPr>
      </p:sp>
      <p:sp>
        <p:nvSpPr>
          <p:cNvPr id="11" name="Text 8"/>
          <p:cNvSpPr/>
          <p:nvPr/>
        </p:nvSpPr>
        <p:spPr>
          <a:xfrm>
            <a:off x="909399" y="5039320"/>
            <a:ext cx="2526387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Движение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09399" y="5476280"/>
            <a:ext cx="3359587" cy="19402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некоторых животных покровы тела участвуют в движении. Например, у моллюсков мантия образует раковину, у членистоногих хитиновый покров служит для поддержки скелета.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673084" y="4837271"/>
            <a:ext cx="3763685" cy="2781300"/>
          </a:xfrm>
          <a:prstGeom prst="roundRect">
            <a:avLst>
              <a:gd name="adj" fmla="val 1090"/>
            </a:avLst>
          </a:prstGeom>
          <a:solidFill>
            <a:srgbClr val="404040"/>
          </a:solidFill>
          <a:ln/>
        </p:spPr>
      </p:sp>
      <p:sp>
        <p:nvSpPr>
          <p:cNvPr id="14" name="Text 11"/>
          <p:cNvSpPr/>
          <p:nvPr/>
        </p:nvSpPr>
        <p:spPr>
          <a:xfrm>
            <a:off x="4875133" y="5039320"/>
            <a:ext cx="2526387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Окраска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875133" y="5476280"/>
            <a:ext cx="3359587" cy="16168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Покровы тела могут иметь различную окраску, которая служит для маскировки, привлечения партнера или отпугивания хищников.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3CF57-E13F-466C-8A6C-870F0C1731F8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0906" y="88427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Покровы тела простейших и кишечнополостных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00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4" name="Text 2"/>
          <p:cNvSpPr/>
          <p:nvPr/>
        </p:nvSpPr>
        <p:spPr>
          <a:xfrm>
            <a:off x="951905" y="2965013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8800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Простейшие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370421"/>
            <a:ext cx="3459242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простейших покров тела представлен только клеточной мембраной, которая защищает клетку и регулирует обмен веществ. Например, у амебы есть только клеточная мембрана, которая окружает ее цитоплазму.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8800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8" name="Text 6"/>
          <p:cNvSpPr/>
          <p:nvPr/>
        </p:nvSpPr>
        <p:spPr>
          <a:xfrm>
            <a:off x="5375077" y="2965013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8800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Кишечнополостные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370421"/>
            <a:ext cx="3459242" cy="3991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кишечнополостных покров тела представляет собой наружный слой клеток - эктодерму. В нем могут быть различные клетки, например, эпителиально-мускульные клетки, которые помогают животному двигаться, а также стрекательные клетки, которые служат для защиты и нападения.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88000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2" name="Text 10"/>
          <p:cNvSpPr/>
          <p:nvPr/>
        </p:nvSpPr>
        <p:spPr>
          <a:xfrm>
            <a:off x="9798248" y="2965013"/>
            <a:ext cx="19395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8800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Примеры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370421"/>
            <a:ext cx="3459242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качестве примера кишечнополостного животного можно привести медузу, которая имеет наружный слой клеток, который включает в себя стрекательные клетки. Эти клетки позволяют медузе охотиться на добычу, а также защищаться от хищников.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39EF9C-67D2-44BC-AAD3-A9F5A415DC4E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62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98185" y="3243857"/>
            <a:ext cx="8961715" cy="634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kern="0" spc="-12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Покровы тела червей и моллюсков</a:t>
            </a:r>
            <a:endParaRPr lang="en-US" sz="3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0089" y="4304109"/>
            <a:ext cx="2536269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Черви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10089" y="4823936"/>
            <a:ext cx="4072890" cy="2596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червей покров тела - это однослойный эпителий. В нем часто выделяются слизистые железы, которые создают на поверхности слизь. Это защищает их от повреждений и помогает им передвигаться. Например, у дождевого червя покров тела покрыт слизью, которая помогает ему двигаться по земле.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285661" y="4304109"/>
            <a:ext cx="2536269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Моллюски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85661" y="4823936"/>
            <a:ext cx="4072890" cy="2271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моллюсков покров тела имеет более сложное строение. Он состоит из эпителия, который покрыт хитиновой кутикулой. У некоторых моллюсков, например, у улиток, образуется раковина, которая служит для защиты. Она состоит из извести и состоит из нескольких слоев.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861233" y="4304109"/>
            <a:ext cx="2536269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kern="0" spc="-60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Функции покровов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185678" y="4823936"/>
            <a:ext cx="374844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185678" y="5219462"/>
            <a:ext cx="374844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Дыхание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185678" y="5614988"/>
            <a:ext cx="3748445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1550" kern="0" spc="-16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Выделение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BEFD5-A53A-4A45-9EF5-30D40F9938B6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58680" y="1525362"/>
            <a:ext cx="84040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Покровы тела членистоногих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68178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3815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Хитиновый покров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20604" y="4306014"/>
            <a:ext cx="389393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 членистоногих покров тела представляет собой хитиновый покров, который является твердым и прочным, но и достаточно гибким. Он служит для защиты, а также для поддержки скелета.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568178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38155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Линька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68171" y="4306014"/>
            <a:ext cx="38939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Хитиновый покров не растет вместе с животным, поэтому членистоногие периодически линяют, сбрасывая старый покров и формируя новый.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568178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815596"/>
            <a:ext cx="339244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Разнообразие покровов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306014"/>
            <a:ext cx="389393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Хитиновый покров у членистоногих может иметь различную структуру. У насекомых он может быть тонким и гибким, у ракообразных - толстым и прочным.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CB9C0-F3CD-475A-9ED3-5CB69751916C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71741" y="747117"/>
            <a:ext cx="106665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Покровы тела позвоночных животных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1773436"/>
            <a:ext cx="13042821" cy="5731669"/>
          </a:xfrm>
          <a:prstGeom prst="roundRect">
            <a:avLst>
              <a:gd name="adj" fmla="val 594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781056"/>
            <a:ext cx="1302627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9653" y="192476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Группа животных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5077" y="1924764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Покровы тела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6691" y="192476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Особенности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2431375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29653" y="2575084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Рыбы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75077" y="2575084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Чешуя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6691" y="2575084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 от повреждений, снижение сопротивления воде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01410" y="3444597"/>
            <a:ext cx="1302627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29653" y="3588306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Земноводные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75077" y="3588306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Кожа голая, влажная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6691" y="3588306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Участвует в дыхании, регулировании температуры тела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4457819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9653" y="4601528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Пресмыкающиеся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75077" y="4601528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Чешуя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6691" y="4601528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Защита от высыхания, механических повреждений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801410" y="5471041"/>
            <a:ext cx="1302627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29653" y="5614749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Птицы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375077" y="5614749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Перья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716691" y="5614749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Обеспечивают полет, теплоизоляцию, защиту от воды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801410" y="6484263"/>
            <a:ext cx="1302627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29653" y="6627971"/>
            <a:ext cx="38841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Млекопитающие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375077" y="6627971"/>
            <a:ext cx="38803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Волосы или шерсть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9716691" y="6627971"/>
            <a:ext cx="388417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Теплоизоляция, защита от механических повреждений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3858BC-CB07-4AEA-A0BD-CDB0FC12056F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718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0073" y="2917507"/>
            <a:ext cx="12987814" cy="517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50"/>
              </a:lnSpc>
              <a:buNone/>
            </a:pPr>
            <a:r>
              <a:rPr lang="en-US" sz="3250" kern="0" spc="-9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Практическая работа «Изучение покровов тела у животных»</a:t>
            </a:r>
            <a:endParaRPr lang="en-US"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73" y="3684032"/>
            <a:ext cx="414338" cy="4143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0073" y="4264104"/>
            <a:ext cx="2071807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9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Наблюдение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80073" y="4622483"/>
            <a:ext cx="6610826" cy="7954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 помощью лупы или микроскопа изучите покровы тела различных животных, например, насекомых, рыб, лягушек, птиц. Зарисуйте то, что вы увидели, и опишите свои наблюдения.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501" y="3684032"/>
            <a:ext cx="414338" cy="4143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39501" y="4264104"/>
            <a:ext cx="2242661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9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Изучение материалов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439501" y="4622483"/>
            <a:ext cx="6610826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Используйте учебник, интернет-ресурсы, чтобы узнать больше о строении и функциях покровов тела разных животных.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073" y="5915144"/>
            <a:ext cx="414338" cy="414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0073" y="6495217"/>
            <a:ext cx="2071807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9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Обсуждение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80073" y="6853595"/>
            <a:ext cx="6610826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Обсудите с одноклассниками результаты своих наблюдений, сделайте выводы о том, как строение покровов тела связано с образом жизни животных.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501" y="5915144"/>
            <a:ext cx="414338" cy="4143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39501" y="6495217"/>
            <a:ext cx="2071807" cy="2589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9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Презентация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439501" y="6853595"/>
            <a:ext cx="6610826" cy="530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Подготовьте презентацию о покровах тела животных, используя полученные знания и результаты наблюдений.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852E3-5ED3-42FD-A67E-FCF7F31AF37D}"/>
              </a:ext>
            </a:extLst>
          </p:cNvPr>
          <p:cNvSpPr txBox="1"/>
          <p:nvPr/>
        </p:nvSpPr>
        <p:spPr>
          <a:xfrm>
            <a:off x="141516" y="14151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701</Words>
  <Application>Microsoft Office PowerPoint</Application>
  <PresentationFormat>Произвольный</PresentationFormat>
  <Paragraphs>82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2024-09-19T11:21:38Z</dcterms:created>
  <dcterms:modified xsi:type="dcterms:W3CDTF">2024-09-19T11:27:22Z</dcterms:modified>
</cp:coreProperties>
</file>