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0570"/>
            <a:ext cx="7315200" cy="1909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Особенности рельефа России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094413"/>
            <a:ext cx="697774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Привет, ребята! Сегодня мы с вами отправимся в увлекательное путешествие по просторам нашей огромной Родины - России. Поговорим о том, как выглядит наша страна, о её особенностях, о том, как сформировался рельеф, какие богатства он хранит и как влияет на жизнь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4EC22-8473-430F-BCA7-05AC381D6581}"/>
              </a:ext>
            </a:extLst>
          </p:cNvPr>
          <p:cNvSpPr txBox="1"/>
          <p:nvPr/>
        </p:nvSpPr>
        <p:spPr>
          <a:xfrm>
            <a:off x="0" y="4660113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"Особенности рельефа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71086-9606-4748-B113-D659373BD159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7765"/>
            <a:ext cx="95147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Основные формы рельефа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43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Равнины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024664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Большая часть территории России покрыта равнинами. Самые крупные - Восточно-Европейская равнина, Западно-Сибирская равнина.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Равнины - это обширные территории с небольшими перепадами высот, где рельеф относительно ровный.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2443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Горы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302466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Горы - это возвышенности с крутыми склонами и значительными перепадами высот. В России находятся Кавказские горы, Уральские горы, Алтайские горы, хребты Сибири.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5406152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Горы представляют собой сложные геологические образования, которые образовались в результате тектонических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2443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Возвышенности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2067" y="302466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Возвышенности - это территории с более высокими отметками, чем окружающие равнины, но с менее выраженным рельефом, чем горы.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2067" y="468034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Примеры - Среднерусская возвышенность, Приволжская возвышенность.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C47EB-EC9F-4289-AD53-A60158ED6B87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0461"/>
            <a:ext cx="91716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Тектонические структуры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879402"/>
            <a:ext cx="13042821" cy="5519738"/>
          </a:xfrm>
          <a:prstGeom prst="roundRect">
            <a:avLst>
              <a:gd name="adj" fmla="val 369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887022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203073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Тектоническая структура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5077" y="2030730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Описание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6691" y="2030730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2537341"/>
            <a:ext cx="13026271" cy="173902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268104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Щиты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75077" y="2681049"/>
            <a:ext cx="388036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Самые древние и устойчивые части земной коры, которые не подвергались сильным движениям.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6691" y="268104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Балтийский щит, Украинский щит.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01410" y="4276368"/>
            <a:ext cx="13026271" cy="17390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442007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Платформы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75077" y="4420076"/>
            <a:ext cx="388036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Устойчивые участки земной коры, которые подвергались складчатости в прошлом, но сейчас находятся в состоянии покоя.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6691" y="4420076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Восточно-Европейская платформа, Сибирская платформа.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6015395"/>
            <a:ext cx="1302627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615910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Складчатые пояса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75077" y="6159103"/>
            <a:ext cx="38803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Зоны активной тектонической деятельности, где происходит формирование гор.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6691" y="6159103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Уральский складчатый пояс, Кавказский складчатый пояс.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92B61-4DD0-4E0E-B580-4362C81B38BC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8679"/>
            <a:ext cx="10677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Этапы формирования рельефа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8705" y="2247781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Древний этап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624852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палеозойскую эру на территории России сформировались древние платформы и щиты. Произошло образование складчатых поясов, которые впоследствии подверглись разрушению.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0010" y="4144447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Мезозойский этап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521517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мезозойскую эру происходили процессы разрушения гор, формирование равнин. Началось образование молодых складчатых поясов.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1200" y="604111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Кайнозойский этап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1818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кайнозойскую эру продолжалось формирование равнин, образование молодых гор. Произошли значительные изменения рельефа под действием внешних факторов, таких как ледники и вода.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60CFB-7E57-46BE-BDA9-44E4E668AD27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9684"/>
            <a:ext cx="119939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Внешние факторы формирования рельефа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58377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3694" y="2668786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Ледники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074194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Ледники способствовали формированию горных долин, цирков, морен, озер. Ледниковые отложения покрывают значительные территории, особенно в северных районах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258377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79876" y="2668786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Вода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074194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Реки, моря, озера вымывают и переносят породы, формируя каньоны, долины, дельты. Морская абразия разрушает береговую линию, формируя скалы, бухты.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6190" y="5092779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Ветер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5498187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Ветер переносит песок и пыль, формируя песчаные дюны, барханы. В горах ветер разрушает скалы, создавая причудливые формы.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74042" y="5092779"/>
            <a:ext cx="21943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Человек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5498187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Хозяйственная деятельность человека оказывает значительное влияние на рельеф. Добыча полезных ископаемых, строительство, осушение болот - все это приводит к изменениям в рельефе.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60D30-CEF4-4D43-8D8E-C286C064EFE2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7" y="685443"/>
            <a:ext cx="13118306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Полезные ископаемые России и их связь с ландшафтом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7" y="2359581"/>
            <a:ext cx="1080016" cy="17281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60032" y="2575560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Нефть и газ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60032" y="3042642"/>
            <a:ext cx="11714321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Залежи нефти и газа часто связаны с древними платформами и складчатыми поясами. Эти ресурсы добываются на равнинах и в горах.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47" y="4087773"/>
            <a:ext cx="1080016" cy="17281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60032" y="4303752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Уголь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60032" y="4770834"/>
            <a:ext cx="11714321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Уголь образуется в результате отложения растительных остатков в древних болотах. Залежи угля связаны с равнинами и возвышенностями.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47" y="5815965"/>
            <a:ext cx="1080016" cy="172819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60032" y="6031944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Железная руда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60032" y="6499027"/>
            <a:ext cx="11714321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Железная руда образуется в результате вулканической деятельности. Залежи железной руды связаны с горными районами, где происходила вулканическая активность.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0A5C6-ABDC-4DD2-A927-BCD0F3E6717F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0093" y="596860"/>
            <a:ext cx="131502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Влияние рельефа на хозяйственную деятельность человека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3" y="2235875"/>
            <a:ext cx="528638" cy="5286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0093" y="297596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Промышленность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0093" y="3433167"/>
            <a:ext cx="6416516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Расположение промышленности связано с наличием полезных ископаемых, рек, транспортных путей. Горы могут служить естественной защитой от ветра и холода, что благоприятно для размещения предприятий.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791" y="2235875"/>
            <a:ext cx="528638" cy="5286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3791" y="297596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3791" y="3433167"/>
            <a:ext cx="6416516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Равнины хорошо подходят для земледелия, а горы - для пастбищного животноводства. Рельеф также влияет на климат, определяя количество осадков и температуру, что важно для выращивания различных культур.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3" y="5420558"/>
            <a:ext cx="528638" cy="5286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0093" y="6160651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Туризм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0093" y="6617851"/>
            <a:ext cx="64165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Горы, озера, леса, реки - все это привлекает туристов. Разнообразие рельефа создает уникальные условия для развития туризма, от горнолыжного спорта до водных видов.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791" y="5420558"/>
            <a:ext cx="528638" cy="52863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3791" y="6160651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" pitchFamily="34" charset="-122"/>
                <a:cs typeface="Arial" panose="020B0604020202020204" pitchFamily="34" charset="0"/>
              </a:rPr>
              <a:t>Строительство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73791" y="6617851"/>
            <a:ext cx="64165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Рельеф влияет на выбор места для строительства. Горы могут создавать трудности, но и открывают возможности для строительства горных дорог, туннелей, гидроэлектростанций.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1FD86-72CC-48E4-A07E-15E3635D92A7}"/>
              </a:ext>
            </a:extLst>
          </p:cNvPr>
          <p:cNvSpPr txBox="1"/>
          <p:nvPr/>
        </p:nvSpPr>
        <p:spPr>
          <a:xfrm>
            <a:off x="12790715" y="1302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686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2024-09-26T13:18:23Z</dcterms:created>
  <dcterms:modified xsi:type="dcterms:W3CDTF">2024-09-26T13:23:50Z</dcterms:modified>
</cp:coreProperties>
</file>