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2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6529"/>
            <a:ext cx="7315199" cy="2756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200"/>
              </a:lnSpc>
              <a:buNone/>
            </a:pPr>
            <a:r>
              <a:rPr lang="en-US" sz="57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Общие представления о здоровье</a:t>
            </a:r>
            <a:endParaRPr lang="en-US" sz="5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56715" y="2743692"/>
            <a:ext cx="7021286" cy="2535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Здоровье – это не просто отсутствие болезней, это состояние полного физического, психического и социального благополучия. Оно является одним из самых важных аспектов нашей жизни, влияющим на качество и продолжительность жизни. В этом учебном году мы рассмотрим ключевые аспекты здоровья и здорового образа жизни, чтобы вы могли понять, как сделать свою жизнь более полноценной и счастливой.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954FB-5753-4DE8-BE11-EE61EBDD20AC}"/>
              </a:ext>
            </a:extLst>
          </p:cNvPr>
          <p:cNvSpPr txBox="1"/>
          <p:nvPr/>
        </p:nvSpPr>
        <p:spPr>
          <a:xfrm>
            <a:off x="7315200" y="53404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«Общие представления о здоровье»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39762-668F-41CB-B6F2-DA51DA254117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6758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Понятия «здоровье» и «здоровый образ жизни»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425309"/>
            <a:ext cx="6408063" cy="3136702"/>
          </a:xfrm>
          <a:prstGeom prst="roundRect">
            <a:avLst>
              <a:gd name="adj" fmla="val 3037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6597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Здоровье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4150162"/>
            <a:ext cx="59391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Понятие "здоровье" включает в себя не только физическое состояние, но также и психическое благополучие, а также способность успешно справляться со стрессом и строить позитивные отношения с окружающими.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3425309"/>
            <a:ext cx="6408063" cy="3136702"/>
          </a:xfrm>
          <a:prstGeom prst="roundRect">
            <a:avLst>
              <a:gd name="adj" fmla="val 3037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63101" y="3659743"/>
            <a:ext cx="36110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Здоровый образ жизни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63101" y="4150162"/>
            <a:ext cx="593919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Здоровый образ жизни – это комплекс привычек и действий, направленных на сохранение и укрепление здоровья. Он включает в себя правильное питание, регулярные физические нагрузки, достаточный сон, отказ от вредных привычек и умение справляться со стрессом.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BB34C-2394-477F-B056-9B7F23C26D52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70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Факторы, влияющие на здоровье человека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444240"/>
            <a:ext cx="38354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Биологические факторы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025384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Генетическая предрасположенность, пол, возраст и другие физиологические особенности организма играют значительную роль в нашем здоровье.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444240"/>
            <a:ext cx="34036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Социальные факторы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025384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Условия жизни, уровень образования, доступ к медицинской помощи, социальная поддержка и психологические факторы (стресс, депрессия) оказывают влияние на наше здоровье.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444240"/>
            <a:ext cx="38346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Поведенческие факторы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025384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Наш образ жизни, в том числе питание, физическая активность, привычки, уровень стресса, влияют на здоровье.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FEBDE8-473D-49CD-9750-49549239D287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735330"/>
            <a:ext cx="93698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Опасность вредных привычек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451390" y="20394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628555" y="2124432"/>
            <a:ext cx="1558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188506" y="20394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Курение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188506" y="2529840"/>
            <a:ext cx="3842147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Курение приводит к различным заболеваниям дыхательной системы, сердечно-сосудистой системы, раку и другим хроническим заболеваниям. Оно также негативно влияет на кожу, зубы и общее самочувствие.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9257467" y="20394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409628" y="2124432"/>
            <a:ext cx="20585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994583" y="20394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Алкоголь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994583" y="2529840"/>
            <a:ext cx="3842147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Чрезмерное употребление алкоголя может привести к циррозу печени, сердечно-сосудистым заболеваниям, зависимости, психическим расстройствам, а также повышает риск развития онкологических заболеваний.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51390" y="59150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610219" y="6000036"/>
            <a:ext cx="19264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188506" y="59150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Наркотики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188506" y="6405443"/>
            <a:ext cx="86481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Наркотики вызывают сильную зависимость, разрушают психику, нарушают работу организма, приводят к различным заболеваниям и могут стать причиной преждевременной смерти.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49422-0D80-43F3-8BD7-667C275B4129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9965" y="567095"/>
            <a:ext cx="9193173" cy="5982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Элементы здорового образа жизни</a:t>
            </a:r>
            <a:endParaRPr lang="en-US" sz="3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45594" y="1452443"/>
            <a:ext cx="22860" cy="6209943"/>
          </a:xfrm>
          <a:prstGeom prst="roundRect">
            <a:avLst>
              <a:gd name="adj" fmla="val 351720"/>
            </a:avLst>
          </a:prstGeom>
          <a:solidFill>
            <a:srgbClr val="E5BEB2"/>
          </a:solidFill>
          <a:ln/>
        </p:spPr>
      </p:sp>
      <p:sp>
        <p:nvSpPr>
          <p:cNvPr id="4" name="Shape 2"/>
          <p:cNvSpPr/>
          <p:nvPr/>
        </p:nvSpPr>
        <p:spPr>
          <a:xfrm>
            <a:off x="1149489" y="1871543"/>
            <a:ext cx="669965" cy="22860"/>
          </a:xfrm>
          <a:prstGeom prst="roundRect">
            <a:avLst>
              <a:gd name="adj" fmla="val 351720"/>
            </a:avLst>
          </a:prstGeom>
          <a:solidFill>
            <a:srgbClr val="E5BEB2"/>
          </a:solidFill>
          <a:ln/>
        </p:spPr>
      </p:sp>
      <p:sp>
        <p:nvSpPr>
          <p:cNvPr id="5" name="Shape 3"/>
          <p:cNvSpPr/>
          <p:nvPr/>
        </p:nvSpPr>
        <p:spPr>
          <a:xfrm>
            <a:off x="741700" y="1667708"/>
            <a:ext cx="430649" cy="430649"/>
          </a:xfrm>
          <a:prstGeom prst="roundRect">
            <a:avLst>
              <a:gd name="adj" fmla="val 1867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91242" y="1739384"/>
            <a:ext cx="131564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1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09894" y="1643777"/>
            <a:ext cx="2771180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Правильное питание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009894" y="2057638"/>
            <a:ext cx="11950541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Сбалансированное питание, богатое фруктами, овощами, злаками, белковыми продуктами, обеспечивает организм необходимыми питательными веществами для нормального функционирования.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149489" y="3471863"/>
            <a:ext cx="669965" cy="22860"/>
          </a:xfrm>
          <a:prstGeom prst="roundRect">
            <a:avLst>
              <a:gd name="adj" fmla="val 351720"/>
            </a:avLst>
          </a:prstGeom>
          <a:solidFill>
            <a:srgbClr val="E5BEB2"/>
          </a:solidFill>
          <a:ln/>
        </p:spPr>
      </p:sp>
      <p:sp>
        <p:nvSpPr>
          <p:cNvPr id="10" name="Shape 8"/>
          <p:cNvSpPr/>
          <p:nvPr/>
        </p:nvSpPr>
        <p:spPr>
          <a:xfrm>
            <a:off x="741700" y="3268028"/>
            <a:ext cx="430649" cy="430649"/>
          </a:xfrm>
          <a:prstGeom prst="roundRect">
            <a:avLst>
              <a:gd name="adj" fmla="val 1867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70168" y="3339703"/>
            <a:ext cx="173712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2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009894" y="3244096"/>
            <a:ext cx="3162300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Физическая активность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009894" y="3657957"/>
            <a:ext cx="11950541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Регулярные физические нагрузки укрепляют сердечно-сосудистую систему, улучшают обмен веществ, повышают выносливость и настроение.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149489" y="5072182"/>
            <a:ext cx="669965" cy="22860"/>
          </a:xfrm>
          <a:prstGeom prst="roundRect">
            <a:avLst>
              <a:gd name="adj" fmla="val 351720"/>
            </a:avLst>
          </a:prstGeom>
          <a:solidFill>
            <a:srgbClr val="E5BEB2"/>
          </a:solidFill>
          <a:ln/>
        </p:spPr>
      </p:sp>
      <p:sp>
        <p:nvSpPr>
          <p:cNvPr id="15" name="Shape 13"/>
          <p:cNvSpPr/>
          <p:nvPr/>
        </p:nvSpPr>
        <p:spPr>
          <a:xfrm>
            <a:off x="741700" y="4868347"/>
            <a:ext cx="430649" cy="430649"/>
          </a:xfrm>
          <a:prstGeom prst="roundRect">
            <a:avLst>
              <a:gd name="adj" fmla="val 1867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75764" y="4940022"/>
            <a:ext cx="162520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3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009894" y="4844415"/>
            <a:ext cx="2392918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Достаточный сон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009894" y="5258276"/>
            <a:ext cx="11950541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Сон необходим для восстановления организма, укрепления иммунитета и улучшения когнитивных функций. Недостаток сна может привести к снижению концентрации, утомляемости, раздражительности и другим негативным последствиям.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149489" y="6672501"/>
            <a:ext cx="669965" cy="22860"/>
          </a:xfrm>
          <a:prstGeom prst="roundRect">
            <a:avLst>
              <a:gd name="adj" fmla="val 351720"/>
            </a:avLst>
          </a:prstGeom>
          <a:solidFill>
            <a:srgbClr val="E5BEB2"/>
          </a:solidFill>
          <a:ln/>
        </p:spPr>
      </p:sp>
      <p:sp>
        <p:nvSpPr>
          <p:cNvPr id="20" name="Shape 18"/>
          <p:cNvSpPr/>
          <p:nvPr/>
        </p:nvSpPr>
        <p:spPr>
          <a:xfrm>
            <a:off x="741700" y="6468666"/>
            <a:ext cx="430649" cy="430649"/>
          </a:xfrm>
          <a:prstGeom prst="roundRect">
            <a:avLst>
              <a:gd name="adj" fmla="val 1867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62072" y="6540341"/>
            <a:ext cx="189786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4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009894" y="6444734"/>
            <a:ext cx="2785229" cy="2990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Управление стрессом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009894" y="6858595"/>
            <a:ext cx="11950541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Стресс является одним из основных факторов, влияющих на здоровье. Умение справляться со стрессом, например, с помощью медитации, йоги, физических упражнений, позволяет сохранять психическое и физическое благополучие.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B839F5-A241-4A00-BB86-E2675A8AEA60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45256"/>
            <a:ext cx="128647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Ответственность за сохранение здоровья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94196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8879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Осознанность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378404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Понимание важности здоровья и активное участие в поддержании своего благополучия.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094196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38879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Профилактика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378404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Принятие мер для предотвращения заболеваний, включая вакцинацию, регулярные медицинские осмотры, здоровый образ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094196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887986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Ответственность за свое здоровье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732734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Взятие на себя ответственности за свои решения, включая правильное питание, регулярные упражнения, отказ от вредных привычек.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DE994-C97A-4E6A-94C7-8454960DD561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670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8763" y="2781538"/>
            <a:ext cx="12034123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Моделирование реальных ситуаций и решение задач</a:t>
            </a:r>
            <a:endParaRPr lang="en-US" sz="3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63" y="3546277"/>
            <a:ext cx="826770" cy="132290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53540" y="3711535"/>
            <a:ext cx="2067044" cy="258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Анализ проблем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653540" y="4069080"/>
            <a:ext cx="12398097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Изучение реальных ситуаций, связанных со здоровьем, и определение факторов, которые могут привести к негативным последствиям.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63" y="4869180"/>
            <a:ext cx="826770" cy="132290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53540" y="5034439"/>
            <a:ext cx="2067044" cy="258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Поиск решений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653540" y="5391983"/>
            <a:ext cx="12398097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Разработка практических решений для предотвращения рисков и улучшения здоровья.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63" y="6192083"/>
            <a:ext cx="826770" cy="132290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53540" y="6357342"/>
            <a:ext cx="2237899" cy="258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3C4E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Принятие решений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653540" y="6714887"/>
            <a:ext cx="12398097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3C4E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Выбор наиболее эффективных и безопасных способов улучшения своего здоровья и предотвращения негативных последствий.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76167C-59D0-464C-801E-C92E8317C8F9}"/>
              </a:ext>
            </a:extLst>
          </p:cNvPr>
          <p:cNvSpPr txBox="1"/>
          <p:nvPr/>
        </p:nvSpPr>
        <p:spPr>
          <a:xfrm>
            <a:off x="97969" y="9797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606</Words>
  <Application>Microsoft Office PowerPoint</Application>
  <PresentationFormat>Произвольный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2024-09-06T13:59:56Z</dcterms:created>
  <dcterms:modified xsi:type="dcterms:W3CDTF">2024-09-06T14:05:40Z</dcterms:modified>
</cp:coreProperties>
</file>