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382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1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49002"/>
            <a:ext cx="7315200" cy="2661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300"/>
              </a:lnSpc>
              <a:buNone/>
            </a:pPr>
            <a:r>
              <a:rPr lang="en-US" sz="585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Методы изучения живой природы: Измерение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74171" y="2769021"/>
            <a:ext cx="6966858" cy="1781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Приветствую вас на нашем сегодняшнем уроке биологии, где мы изучим один из ключевых методов исследования живой природы – измерение. Измерение позволяет нам количественно описать объекты и явления, а также установить точные взаимосвязи между ними.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827A7-9D0C-45EF-AB6B-2CEFFDE8FDE1}"/>
              </a:ext>
            </a:extLst>
          </p:cNvPr>
          <p:cNvSpPr txBox="1"/>
          <p:nvPr/>
        </p:nvSpPr>
        <p:spPr>
          <a:xfrm>
            <a:off x="0" y="4902721"/>
            <a:ext cx="7292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"Методы изучения живой природы: измерение"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EE0BC-2CD7-4F84-BAF5-C710BF9E00F7}"/>
              </a:ext>
            </a:extLst>
          </p:cNvPr>
          <p:cNvSpPr txBox="1"/>
          <p:nvPr/>
        </p:nvSpPr>
        <p:spPr>
          <a:xfrm>
            <a:off x="12790712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57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5920" y="3032641"/>
            <a:ext cx="12809220" cy="6215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Введение в методы изучения живой природы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95920" y="4176117"/>
            <a:ext cx="447437" cy="447437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5" name="Text 2"/>
          <p:cNvSpPr/>
          <p:nvPr/>
        </p:nvSpPr>
        <p:spPr>
          <a:xfrm>
            <a:off x="845106" y="4250650"/>
            <a:ext cx="1490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42192" y="4176117"/>
            <a:ext cx="248578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Наблюдение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42192" y="4606171"/>
            <a:ext cx="3634026" cy="1272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Это один из самых простых, но важных методов, который позволяет нам изучать внешний вид, поведение и среду обитания живых организмов.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75052" y="4176117"/>
            <a:ext cx="447437" cy="447437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9" name="Text 6"/>
          <p:cNvSpPr/>
          <p:nvPr/>
        </p:nvSpPr>
        <p:spPr>
          <a:xfrm>
            <a:off x="5324237" y="4250650"/>
            <a:ext cx="1490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21323" y="4176117"/>
            <a:ext cx="248578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Описание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21323" y="4606171"/>
            <a:ext cx="3634026" cy="1272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Описание позволяет зафиксировать полученные данные о наблюдениях, делая их доступными для других ученых.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54183" y="4176117"/>
            <a:ext cx="447437" cy="447437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13" name="Text 10"/>
          <p:cNvSpPr/>
          <p:nvPr/>
        </p:nvSpPr>
        <p:spPr>
          <a:xfrm>
            <a:off x="9803368" y="4250650"/>
            <a:ext cx="1490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00454" y="4176117"/>
            <a:ext cx="248578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Сравнение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00454" y="4606171"/>
            <a:ext cx="3634026" cy="19088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Сравнение помогает нам выявить сходства и различия между различными организмами и процессами, что позволяет сделать выводы о их эволюционных взаимосвязях.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95920" y="6937534"/>
            <a:ext cx="447437" cy="447437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17" name="Text 14"/>
          <p:cNvSpPr/>
          <p:nvPr/>
        </p:nvSpPr>
        <p:spPr>
          <a:xfrm>
            <a:off x="845106" y="7012067"/>
            <a:ext cx="149066" cy="298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4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342192" y="6937534"/>
            <a:ext cx="248578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Эксперимент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342192" y="7367588"/>
            <a:ext cx="12592288" cy="318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Эксперимент позволяет проверить гипотезы и установить причинно-следственные связи между явлениями.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DB72A-0447-483E-B994-9456D51A0A4B}"/>
              </a:ext>
            </a:extLst>
          </p:cNvPr>
          <p:cNvSpPr txBox="1"/>
          <p:nvPr/>
        </p:nvSpPr>
        <p:spPr>
          <a:xfrm>
            <a:off x="12790712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666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Метод измерения: определение и значение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614380"/>
            <a:ext cx="6408063" cy="2758559"/>
          </a:xfrm>
          <a:prstGeom prst="roundRect">
            <a:avLst>
              <a:gd name="adj" fmla="val 1233"/>
            </a:avLst>
          </a:prstGeom>
          <a:solidFill>
            <a:srgbClr val="433550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4331613"/>
            <a:ext cx="59544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Измерение – это процесс определения размера, величины, объема, массы, температуры или других характеристик объекта с помощью специальных инструментов.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614380"/>
            <a:ext cx="6408063" cy="2758559"/>
          </a:xfrm>
          <a:prstGeom prst="roundRect">
            <a:avLst>
              <a:gd name="adj" fmla="val 1233"/>
            </a:avLst>
          </a:prstGeom>
          <a:solidFill>
            <a:srgbClr val="433550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Значение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55481" y="4331613"/>
            <a:ext cx="59544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Измерение позволяет нам получить точные данные, которые помогают нам: сравнивать различные объекты, анализировать результаты экспериментов, строить научные модели, прогнозировать изменения в природе.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56421-7DC7-4EBA-81B2-B22C789D7D1B}"/>
              </a:ext>
            </a:extLst>
          </p:cNvPr>
          <p:cNvSpPr txBox="1"/>
          <p:nvPr/>
        </p:nvSpPr>
        <p:spPr>
          <a:xfrm>
            <a:off x="12790712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6911"/>
            <a:ext cx="102322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Единицы измерения в биологии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05852"/>
            <a:ext cx="13042821" cy="3266837"/>
          </a:xfrm>
          <a:prstGeom prst="roundRect">
            <a:avLst>
              <a:gd name="adj" fmla="val 104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3013472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315718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Величина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5824" y="315718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Единица измерения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01410" y="3663791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28224" y="380750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Длина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5824" y="380750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Сантиметр (см), метр (м)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01410" y="431411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224" y="445781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Масса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5824" y="445781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Грамм (г), килограмм (кг)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4964430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224" y="510813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Объем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5824" y="510813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Миллилитр (мл), литр (л)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1410" y="5614749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8224" y="575845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Температура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45824" y="575845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Градусы Цельсия (°С)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68BFF-EB93-44E6-9F74-253938B063AF}"/>
              </a:ext>
            </a:extLst>
          </p:cNvPr>
          <p:cNvSpPr txBox="1"/>
          <p:nvPr/>
        </p:nvSpPr>
        <p:spPr>
          <a:xfrm>
            <a:off x="12790712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116421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Приборы для измерений в биологии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Линейка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Для измерения длины объектов.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Весы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Для определения массы объектов.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Мерный цилиндр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Для измерения объема жидкостей.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5A509-9881-461C-A6FE-EDD466DF60B4}"/>
              </a:ext>
            </a:extLst>
          </p:cNvPr>
          <p:cNvSpPr txBox="1"/>
          <p:nvPr/>
        </p:nvSpPr>
        <p:spPr>
          <a:xfrm>
            <a:off x="12790712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561"/>
            <a:ext cx="65692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Практическая работа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1. Подготовка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Подготовьте материалы: линейка, весы, мерный цилиндр, образцы для измерения (например, листья, семена, камни).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2. Измерение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44924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Измерьте длину, массу и объем образцов.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73341"/>
            <a:ext cx="34903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3. Запись результатов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263759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Запишите результаты измерения в таблицу.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949B5-964A-4358-82E6-AF874F93C8EC}"/>
              </a:ext>
            </a:extLst>
          </p:cNvPr>
          <p:cNvSpPr txBox="1"/>
          <p:nvPr/>
        </p:nvSpPr>
        <p:spPr>
          <a:xfrm>
            <a:off x="12790712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917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1628" y="2797373"/>
            <a:ext cx="13347144" cy="1145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94CAF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Применение метода измерения в биологических исследованиях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28" y="4218146"/>
            <a:ext cx="458272" cy="4582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41628" y="4859655"/>
            <a:ext cx="2291715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Рост и развитие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41628" y="5256014"/>
            <a:ext cx="6536055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Измерение роста растений, животных и микроорганизмов.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598" y="4218146"/>
            <a:ext cx="458272" cy="45827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52598" y="4859655"/>
            <a:ext cx="2291715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Морфология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52598" y="5256014"/>
            <a:ext cx="6536174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Измерение размеров и формы органов растений и животных.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28" y="6099334"/>
            <a:ext cx="458272" cy="45827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41628" y="6740843"/>
            <a:ext cx="2291715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Физиология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41628" y="7137202"/>
            <a:ext cx="6536055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Измерение частоты сердечных сокращений, кровяного давления, температуры тела.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598" y="6099334"/>
            <a:ext cx="458272" cy="45827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52598" y="6740843"/>
            <a:ext cx="2291715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AD1E6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Микробиология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52598" y="7137202"/>
            <a:ext cx="6536174" cy="293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Измерение размеров микроорганизмов.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FF97A-4B99-4693-AA78-F53AF076E7B6}"/>
              </a:ext>
            </a:extLst>
          </p:cNvPr>
          <p:cNvSpPr txBox="1"/>
          <p:nvPr/>
        </p:nvSpPr>
        <p:spPr>
          <a:xfrm>
            <a:off x="12790712" y="1306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405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2024-09-16T12:42:05Z</dcterms:created>
  <dcterms:modified xsi:type="dcterms:W3CDTF">2024-09-16T12:47:10Z</dcterms:modified>
</cp:coreProperties>
</file>