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473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C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77187"/>
            <a:ext cx="7315200" cy="1967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7700"/>
              </a:lnSpc>
              <a:buNone/>
            </a:pPr>
            <a:r>
              <a:rPr lang="en-US" sz="6150" b="1" dirty="0">
                <a:solidFill>
                  <a:srgbClr val="9998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Центральная Россия</a:t>
            </a:r>
            <a:endParaRPr lang="en-US" sz="6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185057" y="2042689"/>
            <a:ext cx="7010400" cy="1733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Здравствуйте, ребята! Сегодня мы с вами отправимся в путешествие по Центральной России, изучим ее состав, географическое положение и узнаем, чем она отличается от Поволжья.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6CA863-2F68-4270-A347-9449DA8FBB64}"/>
              </a:ext>
            </a:extLst>
          </p:cNvPr>
          <p:cNvSpPr txBox="1"/>
          <p:nvPr/>
        </p:nvSpPr>
        <p:spPr>
          <a:xfrm>
            <a:off x="0" y="4307319"/>
            <a:ext cx="73228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9 классе по теме: "Центральная Россия: состав, географическое положение. Центральная Россия и Поволжье"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19F5EB-DAA3-4917-93B1-6D8F968F5D5B}"/>
              </a:ext>
            </a:extLst>
          </p:cNvPr>
          <p:cNvSpPr txBox="1"/>
          <p:nvPr/>
        </p:nvSpPr>
        <p:spPr>
          <a:xfrm>
            <a:off x="12790715" y="11687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8171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8889" y="2798207"/>
            <a:ext cx="7087553" cy="6004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3750" b="1" dirty="0">
                <a:solidFill>
                  <a:srgbClr val="9998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Состав Центральной России</a:t>
            </a:r>
            <a:endParaRPr lang="en-US" sz="3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38889" y="3854887"/>
            <a:ext cx="2743081" cy="300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9998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Субъекты Федерации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38889" y="4337566"/>
            <a:ext cx="4153495" cy="32113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Центральная Россия состоит из 18 субъектов Российской Федерации, включая Москву и Санкт-Петербург. В состав Центрального федерального округа входят: Брянская, Владимирская, Вологодская, Ивановская, Калужская, Костромская, Московская, Нижегородская, Орловская, Рязанская, Смоленская, Тамбовская, Тверская, Тульская, Ярославская области, а также города Москва и Санкт-Петербург.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245298" y="3854887"/>
            <a:ext cx="3549968" cy="300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9998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Географическое положение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245298" y="4337566"/>
            <a:ext cx="4153495" cy="1751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Центральная Россия расположена в европейской части России, занимая территорию между Восточно-Европейской равниной и Уральскими горами. Она находится в центре России, отсюда и название.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9851708" y="3854887"/>
            <a:ext cx="2401848" cy="300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9998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Климат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851708" y="4337566"/>
            <a:ext cx="4153495" cy="14597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Климат Центральной России умеренно-континентальный с четко выраженными временами года. Зимой здесь бывает холодно, с обильными снегопадами, а летом тепло и влажно.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C1C0D5-EEBD-4B30-931E-2673D9180AD1}"/>
              </a:ext>
            </a:extLst>
          </p:cNvPr>
          <p:cNvSpPr txBox="1"/>
          <p:nvPr/>
        </p:nvSpPr>
        <p:spPr>
          <a:xfrm>
            <a:off x="12790715" y="11687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4608" y="725567"/>
            <a:ext cx="9623584" cy="12682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b="1" dirty="0">
                <a:solidFill>
                  <a:srgbClr val="9998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Экономико-географическое положение</a:t>
            </a:r>
            <a:endParaRPr lang="en-US" sz="3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74608" y="2282904"/>
            <a:ext cx="4715470" cy="2976682"/>
          </a:xfrm>
          <a:prstGeom prst="roundRect">
            <a:avLst>
              <a:gd name="adj" fmla="val 5829"/>
            </a:avLst>
          </a:prstGeom>
          <a:solidFill>
            <a:srgbClr val="282C32"/>
          </a:solidFill>
          <a:ln/>
          <a:effectLst>
            <a:outerShdw blurRad="46990" dist="2286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867370" y="2475667"/>
            <a:ext cx="2536508" cy="316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EEEFF5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Транспорт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67370" y="2908221"/>
            <a:ext cx="4329946" cy="21586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Центральная Россия - это крупный транспортный узел. Через ее территорию проходят важные железнодорожные магистрали, автомобильные дороги и воздушные трассы. Благодаря этому, Центральная Россия связана со всеми регионами страны.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5582841" y="2282904"/>
            <a:ext cx="4715470" cy="2976682"/>
          </a:xfrm>
          <a:prstGeom prst="roundRect">
            <a:avLst>
              <a:gd name="adj" fmla="val 5829"/>
            </a:avLst>
          </a:prstGeom>
          <a:solidFill>
            <a:srgbClr val="282C32"/>
          </a:solidFill>
          <a:ln/>
          <a:effectLst>
            <a:outerShdw blurRad="46990" dist="2286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5775603" y="2475667"/>
            <a:ext cx="2536508" cy="316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EEEFF5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Промышленность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775603" y="2908221"/>
            <a:ext cx="4329946" cy="18502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В Центральной России сосредоточено множество промышленных предприятий, как крупных, так и мелких. Здесь развита машиностроительная, металлургическая, химическая, текстильная и пищевая промышленность.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74608" y="5452348"/>
            <a:ext cx="4715470" cy="2051566"/>
          </a:xfrm>
          <a:prstGeom prst="roundRect">
            <a:avLst>
              <a:gd name="adj" fmla="val 8457"/>
            </a:avLst>
          </a:prstGeom>
          <a:solidFill>
            <a:srgbClr val="282C32"/>
          </a:solidFill>
          <a:ln/>
          <a:effectLst>
            <a:outerShdw blurRad="46990" dist="2286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11" name="Text 8"/>
          <p:cNvSpPr/>
          <p:nvPr/>
        </p:nvSpPr>
        <p:spPr>
          <a:xfrm>
            <a:off x="867370" y="5645110"/>
            <a:ext cx="3981688" cy="316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EEEFF5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Научный и культурный центр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867370" y="6077664"/>
            <a:ext cx="4329946" cy="1233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Центральная Россия - это крупнейший научный и культурный центр России. Здесь находятся ведущие университеты, научные институты, музеи и театры.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5582841" y="5452348"/>
            <a:ext cx="4715470" cy="2051566"/>
          </a:xfrm>
          <a:prstGeom prst="roundRect">
            <a:avLst>
              <a:gd name="adj" fmla="val 8457"/>
            </a:avLst>
          </a:prstGeom>
          <a:solidFill>
            <a:srgbClr val="282C32"/>
          </a:solidFill>
          <a:ln/>
          <a:effectLst>
            <a:outerShdw blurRad="46990" dist="2286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14" name="Text 11"/>
          <p:cNvSpPr/>
          <p:nvPr/>
        </p:nvSpPr>
        <p:spPr>
          <a:xfrm>
            <a:off x="5775603" y="5645110"/>
            <a:ext cx="2826425" cy="316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EEEFF5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Политический центр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5775603" y="6077664"/>
            <a:ext cx="4329946" cy="1233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Центральная Россия - это политический центр России. Здесь находится столица страны - город Москва, а также резиденция президента и правительства.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11640D-490C-43DF-864F-666C37ADEF4F}"/>
              </a:ext>
            </a:extLst>
          </p:cNvPr>
          <p:cNvSpPr txBox="1"/>
          <p:nvPr/>
        </p:nvSpPr>
        <p:spPr>
          <a:xfrm>
            <a:off x="12790715" y="11687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667941"/>
            <a:ext cx="131137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Природно-ресурсный потенциал Центральной России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58309" y="2661999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4" name="Text 2"/>
          <p:cNvSpPr/>
          <p:nvPr/>
        </p:nvSpPr>
        <p:spPr>
          <a:xfrm>
            <a:off x="941427" y="2734628"/>
            <a:ext cx="121087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EEEFF5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462326" y="2661999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Лесные ресурсы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462326" y="3148132"/>
            <a:ext cx="3522821" cy="2773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Центральная Россия богата лесными ресурсами. Леса занимают значительную часть ее территории. В лесах преобладают хвойные породы, но также есть широколиственные и смешанные леса.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201722" y="2661999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5349597" y="2734628"/>
            <a:ext cx="191572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EEEFF5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905738" y="2661999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Водные ресурсы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905738" y="3148132"/>
            <a:ext cx="3522821" cy="2773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В Центральной России протекают крупнейшие реки страны - Волга, Ока, Днепр. Реки богаты рыбой и являются источником питьевой воды. Также здесь много озер, болот и подземных водных ресурсов.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45134" y="2661999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9796463" y="2734628"/>
            <a:ext cx="184666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EEEFF5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349151" y="2661999"/>
            <a:ext cx="3425666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Минеральные ресурсы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349151" y="3148132"/>
            <a:ext cx="3522821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В Центральной России имеются запасы железной руды, нефти, газа, торфа, фосфоритов.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758309" y="6382107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898565" y="6454735"/>
            <a:ext cx="206931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EEEFF5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4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462326" y="6382107"/>
            <a:ext cx="3004185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Земельные ресурсы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462326" y="6868239"/>
            <a:ext cx="12409765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Центральная Россия имеет богатые земельные ресурсы, которые используются для сельского хозяйства. Здесь выращивают зерновые, картофель, овощи, фрукты, ягоды.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FEEB54-B7F5-4223-BED2-A79B699BEFF7}"/>
              </a:ext>
            </a:extLst>
          </p:cNvPr>
          <p:cNvSpPr txBox="1"/>
          <p:nvPr/>
        </p:nvSpPr>
        <p:spPr>
          <a:xfrm>
            <a:off x="12790715" y="11687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655689"/>
            <a:ext cx="9357717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Население и трудовые ресурсы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58309" y="3693319"/>
            <a:ext cx="13113782" cy="1880473"/>
          </a:xfrm>
          <a:prstGeom prst="roundRect">
            <a:avLst>
              <a:gd name="adj" fmla="val 10370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65929" y="3700939"/>
            <a:ext cx="13098542" cy="62174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982504" y="3838456"/>
            <a:ext cx="611231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Население (млн. человек)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35585" y="3838456"/>
            <a:ext cx="611231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ru-RU" sz="17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Более 38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765929" y="4322683"/>
            <a:ext cx="13098542" cy="62174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982504" y="4460200"/>
            <a:ext cx="611231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Плотность населения (чел/кв. км)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35585" y="4460200"/>
            <a:ext cx="611231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35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765929" y="4944428"/>
            <a:ext cx="13098542" cy="62174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982504" y="5081945"/>
            <a:ext cx="611231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Уровень урбанизации (%)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535585" y="5081945"/>
            <a:ext cx="611231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75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846C59-C413-4351-BF34-398B4376B5C0}"/>
              </a:ext>
            </a:extLst>
          </p:cNvPr>
          <p:cNvSpPr txBox="1"/>
          <p:nvPr/>
        </p:nvSpPr>
        <p:spPr>
          <a:xfrm>
            <a:off x="12790715" y="11687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996196"/>
            <a:ext cx="9788247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Экономика Центральной России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9" y="2033826"/>
            <a:ext cx="1083231" cy="173319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166461" y="225040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Промышленность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166461" y="2736533"/>
            <a:ext cx="11705630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В Центральной России развита машиностроительная, металлургическая, химическая, текстильная, легкая и пищевая промышленность.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09" y="3767018"/>
            <a:ext cx="1083231" cy="173319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166461" y="3983593"/>
            <a:ext cx="2967514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Сельское хозяйство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166461" y="4469725"/>
            <a:ext cx="11705630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В Центральной России выращивают зерновые, картофель, овощи, фрукты, ягоды. Развито животноводство, в том числе молочное и мясное.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309" y="5500211"/>
            <a:ext cx="1083231" cy="173319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166461" y="5716786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Туризм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2166461" y="6202918"/>
            <a:ext cx="11705630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Центральная Россия привлекает туристов историческими достопримечательностями, музеями, театрами, природными парками, национальными заповедниками.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D4B225-F007-4779-BC6A-2473E2116CAA}"/>
              </a:ext>
            </a:extLst>
          </p:cNvPr>
          <p:cNvSpPr txBox="1"/>
          <p:nvPr/>
        </p:nvSpPr>
        <p:spPr>
          <a:xfrm>
            <a:off x="12790715" y="11687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11907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3288" y="2585204"/>
            <a:ext cx="13443823" cy="11151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350"/>
              </a:lnSpc>
              <a:buNone/>
            </a:pPr>
            <a:r>
              <a:rPr lang="en-US" sz="3500" b="1" dirty="0">
                <a:solidFill>
                  <a:srgbClr val="9998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Центральная Россия и Поволжье: сравнительная характеристика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288" y="3954542"/>
            <a:ext cx="423743" cy="42374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93288" y="4547711"/>
            <a:ext cx="3296483" cy="278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b="1" dirty="0">
                <a:solidFill>
                  <a:srgbClr val="EEEFF5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Географическое положение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593288" y="4928235"/>
            <a:ext cx="6594753" cy="5424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Центральная Россия расположена в центре европейской части России, а Поволжье - в восточной части европейской России.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2240" y="3954542"/>
            <a:ext cx="423743" cy="42374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42240" y="4547711"/>
            <a:ext cx="2230636" cy="278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b="1" dirty="0">
                <a:solidFill>
                  <a:srgbClr val="EEEFF5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Рельеф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7442240" y="4928235"/>
            <a:ext cx="6594872" cy="5424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Центральная Россия расположена на Восточно-Европейской равнине, а Поволжье - на Приволжской возвышенности.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288" y="5979200"/>
            <a:ext cx="423743" cy="42374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93288" y="6572369"/>
            <a:ext cx="2230636" cy="278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b="1" dirty="0">
                <a:solidFill>
                  <a:srgbClr val="EEEFF5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Природа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593288" y="6952893"/>
            <a:ext cx="6594753" cy="2712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В Центральной России преобладают хвойные леса, а в Поволжье - степи.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2240" y="5979200"/>
            <a:ext cx="423743" cy="423743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442240" y="6572369"/>
            <a:ext cx="2230636" cy="278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b="1" dirty="0">
                <a:solidFill>
                  <a:srgbClr val="EEEFF5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Экономика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8"/>
          <p:cNvSpPr/>
          <p:nvPr/>
        </p:nvSpPr>
        <p:spPr>
          <a:xfrm>
            <a:off x="7442240" y="6952893"/>
            <a:ext cx="6594872" cy="813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В Центральной России развита машиностроительная, химическая промышленность, а в Поволжье - нефтехимическая, сельскохозяйственная.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339623-7E00-44FE-BAC5-748ECE0A5FF9}"/>
              </a:ext>
            </a:extLst>
          </p:cNvPr>
          <p:cNvSpPr txBox="1"/>
          <p:nvPr/>
        </p:nvSpPr>
        <p:spPr>
          <a:xfrm>
            <a:off x="12790715" y="11687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617</Words>
  <Application>Microsoft Office PowerPoint</Application>
  <PresentationFormat>Произвольный</PresentationFormat>
  <Paragraphs>71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2024-09-27T13:05:38Z</dcterms:created>
  <dcterms:modified xsi:type="dcterms:W3CDTF">2024-09-27T13:10:46Z</dcterms:modified>
</cp:coreProperties>
</file>