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4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43511"/>
            <a:ext cx="7315200" cy="28194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450"/>
              </a:lnSpc>
              <a:buNone/>
            </a:pPr>
            <a:r>
              <a:rPr lang="en-US" sz="50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Выбор актива класса: важный шаг в самоуправлении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881569"/>
            <a:ext cx="7315200" cy="1864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37"/>
              </a:lnSpc>
              <a:buNone/>
            </a:pPr>
            <a:r>
              <a:rPr lang="en-US" sz="1836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6 классе мы переходим на новый уровень – учимся быть ответственными и организованными. Актива класса - это не просто название, а команда, которая помогает всем в классе делать класс лучше.</a:t>
            </a:r>
            <a:endParaRPr lang="en-US" sz="18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3A1F8-CA58-41A0-A500-B289BB06598F}"/>
              </a:ext>
            </a:extLst>
          </p:cNvPr>
          <p:cNvSpPr txBox="1"/>
          <p:nvPr/>
        </p:nvSpPr>
        <p:spPr>
          <a:xfrm>
            <a:off x="7315200" y="4997891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"Выбор актива класса"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779F5-3F4C-46EF-A339-BB473797D83E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621036"/>
            <a:ext cx="927901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Введение в тему самоуправления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684026"/>
            <a:ext cx="12954952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Самоуправление – это когда мы сами делаем решения и берем ответственность за дела в классе. Актива класса – это наши представители, которые помогают учителю организовать классные мероприятия, решать всякие мелкие вопросы, и просто делать класс более веселым и интересным.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7724" y="4102298"/>
            <a:ext cx="4158734" cy="2506266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7" name="Text 4"/>
          <p:cNvSpPr/>
          <p:nvPr/>
        </p:nvSpPr>
        <p:spPr>
          <a:xfrm>
            <a:off x="1077039" y="434161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Взаимопомощь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77039" y="4837152"/>
            <a:ext cx="368010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помогают друг другу, а также всем остальным ученикам в классе.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35773" y="4102298"/>
            <a:ext cx="4158734" cy="2506266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10" name="Text 7"/>
          <p:cNvSpPr/>
          <p:nvPr/>
        </p:nvSpPr>
        <p:spPr>
          <a:xfrm>
            <a:off x="5475089" y="434161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Ответственность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75089" y="4837152"/>
            <a:ext cx="368010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берут на себя ответственность за решения и действия, которые они принимают.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33823" y="4102298"/>
            <a:ext cx="4158734" cy="2506266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9873139" y="434161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Организация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73139" y="4837152"/>
            <a:ext cx="368010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помогают учителю организовать различные мероприятия в классе.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70A62-BD2A-4B45-9CD5-164701BA0481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525191"/>
            <a:ext cx="1031152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Основные должности в активе класса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707958"/>
            <a:ext cx="12954952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активе класса есть несколько важных должностей, каждая из которых важна и отвечает за свою сферу работы.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3599497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Староста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7724" y="4190762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Староста - это руководитель актива. Он координирует работу всех активистов, помогает учителю в организации учебного процесса и контролирует дисциплину в классе.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57813" y="3599497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Заместитель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57813" y="4190762"/>
            <a:ext cx="3928586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Заместитель старосты помогает старосте в его работе и заменяет его в его отсутствие. Он также отвечает за какую-то конкретную сферу работы в классе.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7901" y="3599497"/>
            <a:ext cx="373915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Шоумен, Физорг, Цветовод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77901" y="4190762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Шоумен организует развлечения и мероприятия в классе. Физорг организует физкультминутки и спортивные мероприятия. Цветовод заботится о цветах в классе.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32DDF-2D42-4B35-9E02-17533A74D6DE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108716"/>
            <a:ext cx="10782062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Выдвижение кандидатур на должности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171706"/>
            <a:ext cx="1295495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Если вы хотите стать членом актива класса, не стесняйтесь высказать свое желание! Вы можете предложить свою кандидатуру на любую должность, которая вам интересна.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7724" y="44761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7" name="Text 4"/>
          <p:cNvSpPr/>
          <p:nvPr/>
        </p:nvSpPr>
        <p:spPr>
          <a:xfrm>
            <a:off x="1055013" y="4576405"/>
            <a:ext cx="10382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15559" y="44761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Навыки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615559" y="4971693"/>
            <a:ext cx="3380899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Определите, какие навыки вам помогут в работе на той или иной должности.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35773" y="44761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5412343" y="4576405"/>
            <a:ext cx="18526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13609" y="44761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Опыт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13609" y="4971693"/>
            <a:ext cx="3380899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Подумайте, какой у вас есть опыт, который может быть полезен в работе в активе.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633823" y="44761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5" name="Text 12"/>
          <p:cNvSpPr/>
          <p:nvPr/>
        </p:nvSpPr>
        <p:spPr>
          <a:xfrm>
            <a:off x="9803963" y="4576405"/>
            <a:ext cx="19812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411658" y="44761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Желание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411658" y="4971693"/>
            <a:ext cx="3380899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иметь желание работать в активе и приносить пользу классу.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D139D3-F8E9-4288-9CB6-305E2647F56A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1623" y="611267"/>
            <a:ext cx="4789170" cy="5055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1"/>
              </a:lnSpc>
              <a:buNone/>
            </a:pPr>
            <a:r>
              <a:rPr lang="en-US" sz="318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Процедура голосования</a:t>
            </a:r>
            <a:endParaRPr lang="en-US" sz="3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01623" y="1374577"/>
            <a:ext cx="9769554" cy="550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6"/>
              </a:lnSpc>
              <a:buNone/>
            </a:pPr>
            <a:r>
              <a:rPr lang="en-US" sz="135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Чтобы выбрать активистов класса, мы проведем голосование. Каждый ученик класса будет иметь право проголосовать за кандидатов, которых он считает самыми подходящими.</a:t>
            </a:r>
            <a:endParaRPr lang="en-US" sz="13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23" y="2118003"/>
            <a:ext cx="859393" cy="13750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18786" y="2289810"/>
            <a:ext cx="3176111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Составление списка кандидатов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18786" y="2645688"/>
            <a:ext cx="8652391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6"/>
              </a:lnSpc>
              <a:buNone/>
            </a:pPr>
            <a:r>
              <a:rPr lang="en-US" sz="135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начале мы составим список всех кандидатов на каждую должность.</a:t>
            </a:r>
            <a:endParaRPr lang="en-US" sz="13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23" y="3493056"/>
            <a:ext cx="859393" cy="13750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18786" y="3664863"/>
            <a:ext cx="2022277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Выдача бюллетеней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18786" y="4020741"/>
            <a:ext cx="8652391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6"/>
              </a:lnSpc>
              <a:buNone/>
            </a:pPr>
            <a:r>
              <a:rPr lang="en-US" sz="135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ученик получит бюллетень для голосования, где будут указаны все кандидаты.</a:t>
            </a:r>
            <a:endParaRPr lang="en-US" sz="13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23" y="4868108"/>
            <a:ext cx="859393" cy="137505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18786" y="5039916"/>
            <a:ext cx="2133481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Процесс голосования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718786" y="5395793"/>
            <a:ext cx="8652391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6"/>
              </a:lnSpc>
              <a:buNone/>
            </a:pPr>
            <a:r>
              <a:rPr lang="en-US" sz="135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Ученики отметят в бюллетене кандидата, за которого они голосуют.</a:t>
            </a:r>
            <a:endParaRPr lang="en-US" sz="13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23" y="6243161"/>
            <a:ext cx="859393" cy="1375053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718786" y="6414968"/>
            <a:ext cx="2022277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Подсчет голосов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1718786" y="6770846"/>
            <a:ext cx="8652391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6"/>
              </a:lnSpc>
              <a:buNone/>
            </a:pPr>
            <a:r>
              <a:rPr lang="en-US" sz="135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После завершения голосования мы подсчитаем голоса и определим победителей.</a:t>
            </a:r>
            <a:endParaRPr lang="en-US" sz="13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AFDD4-AB7E-4CC0-AA43-1A00B8A4913F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001673"/>
            <a:ext cx="9025652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Подведение итогов голосования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064663"/>
            <a:ext cx="1295495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После подсчета голосов мы определим состав актива класса. Все участники голосования узнают результаты и познакомятся с новыми активистами.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7724" y="3099911"/>
            <a:ext cx="12954952" cy="4127897"/>
          </a:xfrm>
          <a:prstGeom prst="roundRect">
            <a:avLst>
              <a:gd name="adj" fmla="val 8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45344" y="3107531"/>
            <a:ext cx="1293840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086088" y="3258741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Должность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2223" y="3258741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Кандидат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714548" y="3258741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Количество Голосов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45344" y="3792974"/>
            <a:ext cx="1293840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86088" y="3944183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Староста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402223" y="3944183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714548" y="3944183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45344" y="4478417"/>
            <a:ext cx="1293840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86088" y="4629626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Заместитель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402223" y="4629626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714548" y="4629626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845344" y="5163860"/>
            <a:ext cx="1293840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1086088" y="5315069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Шоумен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402223" y="5315069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714548" y="5315069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845344" y="5849303"/>
            <a:ext cx="1293840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1086088" y="6000512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Физорг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5402223" y="6000512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9714548" y="6000512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845344" y="6534745"/>
            <a:ext cx="1293840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1086088" y="6685955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Цветовод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5402223" y="6685955"/>
            <a:ext cx="382607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9714548" y="6685955"/>
            <a:ext cx="382988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...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84B035-4BFC-4D19-96D7-30B9F4135055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8717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977" y="2555319"/>
            <a:ext cx="8551664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Планирование первых шагов нового актива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100977" y="3299341"/>
            <a:ext cx="10428446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Новый актив класса встретится с учителем и обсудит свои первые шаги. Они составят план работы на ближайшее время и определят первоочередные задачи.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340888" y="4023836"/>
            <a:ext cx="22860" cy="4302562"/>
          </a:xfrm>
          <a:prstGeom prst="roundRect">
            <a:avLst>
              <a:gd name="adj" fmla="val 109952"/>
            </a:avLst>
          </a:prstGeom>
          <a:solidFill>
            <a:srgbClr val="D9CECE"/>
          </a:solidFill>
          <a:ln/>
        </p:spPr>
      </p:sp>
      <p:sp>
        <p:nvSpPr>
          <p:cNvPr id="8" name="Shape 4"/>
          <p:cNvSpPr/>
          <p:nvPr/>
        </p:nvSpPr>
        <p:spPr>
          <a:xfrm>
            <a:off x="2517934" y="4389358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D9CECE"/>
          </a:solidFill>
          <a:ln/>
        </p:spPr>
      </p:sp>
      <p:sp>
        <p:nvSpPr>
          <p:cNvPr id="9" name="Shape 5"/>
          <p:cNvSpPr/>
          <p:nvPr/>
        </p:nvSpPr>
        <p:spPr>
          <a:xfrm>
            <a:off x="2163842" y="4212312"/>
            <a:ext cx="376952" cy="376952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0" name="Text 6"/>
          <p:cNvSpPr/>
          <p:nvPr/>
        </p:nvSpPr>
        <p:spPr>
          <a:xfrm>
            <a:off x="2316004" y="4282440"/>
            <a:ext cx="72628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273862" y="4191357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Встреча с учителем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3273862" y="4538305"/>
            <a:ext cx="925556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обсудят с учителем свои идеи и планы работы.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2517934" y="5506879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D9CECE"/>
          </a:solidFill>
          <a:ln/>
        </p:spPr>
      </p:sp>
      <p:sp>
        <p:nvSpPr>
          <p:cNvPr id="14" name="Shape 10"/>
          <p:cNvSpPr/>
          <p:nvPr/>
        </p:nvSpPr>
        <p:spPr>
          <a:xfrm>
            <a:off x="2163842" y="5329833"/>
            <a:ext cx="376952" cy="376952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5" name="Text 11"/>
          <p:cNvSpPr/>
          <p:nvPr/>
        </p:nvSpPr>
        <p:spPr>
          <a:xfrm>
            <a:off x="2287429" y="5399961"/>
            <a:ext cx="129659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273862" y="5308878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Составление плана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273862" y="5655826"/>
            <a:ext cx="925556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совместно составят план работы на ближайшее время.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2517934" y="6417571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D9CECE"/>
          </a:solidFill>
          <a:ln/>
        </p:spPr>
      </p:sp>
      <p:sp>
        <p:nvSpPr>
          <p:cNvPr id="19" name="Shape 15"/>
          <p:cNvSpPr/>
          <p:nvPr/>
        </p:nvSpPr>
        <p:spPr>
          <a:xfrm>
            <a:off x="2163842" y="6240525"/>
            <a:ext cx="376952" cy="376952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0" name="Text 16"/>
          <p:cNvSpPr/>
          <p:nvPr/>
        </p:nvSpPr>
        <p:spPr>
          <a:xfrm>
            <a:off x="2283023" y="6310653"/>
            <a:ext cx="138589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273862" y="6219570"/>
            <a:ext cx="2076807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Распределение задач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3273862" y="6566519"/>
            <a:ext cx="925556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распределят задачи между собой и определят ответственных за их выполнение.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9"/>
          <p:cNvSpPr/>
          <p:nvPr/>
        </p:nvSpPr>
        <p:spPr>
          <a:xfrm>
            <a:off x="2517934" y="7404463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D9CECE"/>
          </a:solidFill>
          <a:ln/>
        </p:spPr>
      </p:sp>
      <p:sp>
        <p:nvSpPr>
          <p:cNvPr id="24" name="Shape 20"/>
          <p:cNvSpPr/>
          <p:nvPr/>
        </p:nvSpPr>
        <p:spPr>
          <a:xfrm>
            <a:off x="2163842" y="7227417"/>
            <a:ext cx="376952" cy="376952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5" name="Text 21"/>
          <p:cNvSpPr/>
          <p:nvPr/>
        </p:nvSpPr>
        <p:spPr>
          <a:xfrm>
            <a:off x="2279213" y="7297545"/>
            <a:ext cx="146209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3273862" y="720646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Начало работы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3273862" y="7553410"/>
            <a:ext cx="925556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Активисты приступают к реализации плана работы.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AA2F3B-2860-4FDE-A695-A523EEC3B332}"/>
              </a:ext>
            </a:extLst>
          </p:cNvPr>
          <p:cNvSpPr txBox="1"/>
          <p:nvPr/>
        </p:nvSpPr>
        <p:spPr>
          <a:xfrm>
            <a:off x="108858" y="916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566</Words>
  <Application>Microsoft Office PowerPoint</Application>
  <PresentationFormat>Произвольный</PresentationFormat>
  <Paragraphs>90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2024-08-13T14:15:01Z</dcterms:created>
  <dcterms:modified xsi:type="dcterms:W3CDTF">2024-08-13T14:20:21Z</dcterms:modified>
</cp:coreProperties>
</file>